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0" r:id="rId17"/>
    <p:sldId id="271" r:id="rId18"/>
    <p:sldId id="273" r:id="rId19"/>
    <p:sldId id="274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4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43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231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352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04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38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60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26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68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773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99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42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DCFC2-8466-4AB4-848B-93072F809655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61962-39A5-4881-B593-CA459814D5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847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7843" y="505445"/>
            <a:ext cx="5489725" cy="58854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338" y="703287"/>
            <a:ext cx="5918662" cy="54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77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39346" y="566248"/>
            <a:ext cx="5489725" cy="58155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2930" y="566247"/>
            <a:ext cx="5489725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1078" y="556416"/>
            <a:ext cx="5489725" cy="58155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2930" y="556415"/>
            <a:ext cx="5489725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0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39346" y="566248"/>
            <a:ext cx="5489725" cy="58155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4568" y="554609"/>
            <a:ext cx="5489725" cy="583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85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07757" y="524826"/>
            <a:ext cx="5489725" cy="587876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9580" y="549765"/>
            <a:ext cx="5489725" cy="582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75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80909" y="611066"/>
            <a:ext cx="5489725" cy="57324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1366" y="607813"/>
            <a:ext cx="5489725" cy="57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5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80909" y="548818"/>
            <a:ext cx="5489725" cy="57324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1366" y="548819"/>
            <a:ext cx="5489725" cy="57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00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55971" y="543543"/>
            <a:ext cx="5489725" cy="578233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4568" y="515280"/>
            <a:ext cx="5489725" cy="583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74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21058" y="587291"/>
            <a:ext cx="5489725" cy="58521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1045" y="517463"/>
            <a:ext cx="5489725" cy="59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92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04432" y="501838"/>
            <a:ext cx="5489725" cy="58854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2856" y="506825"/>
            <a:ext cx="5489725" cy="587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52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16070" y="523307"/>
            <a:ext cx="5489725" cy="58621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2856" y="516657"/>
            <a:ext cx="5489725" cy="587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5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815" y="767894"/>
            <a:ext cx="5842185" cy="54897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894"/>
            <a:ext cx="58654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74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815" y="704598"/>
            <a:ext cx="5842185" cy="548972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4598"/>
            <a:ext cx="589206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99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39346" y="576080"/>
            <a:ext cx="5489725" cy="58155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7720" y="491290"/>
            <a:ext cx="5489725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4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39346" y="576080"/>
            <a:ext cx="5489725" cy="58155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2930" y="576080"/>
            <a:ext cx="5489725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38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39346" y="585913"/>
            <a:ext cx="5489725" cy="58155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2930" y="585912"/>
            <a:ext cx="5489725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70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39346" y="566248"/>
            <a:ext cx="5489725" cy="58155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2930" y="566247"/>
            <a:ext cx="5489725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4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39346" y="546582"/>
            <a:ext cx="5489725" cy="58155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2930" y="546582"/>
            <a:ext cx="5489725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05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39346" y="605578"/>
            <a:ext cx="5489725" cy="581558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2930" y="605577"/>
            <a:ext cx="5489725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78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寬螢幕</PresentationFormat>
  <Paragraphs>0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4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2022-10-12T05:04:21Z</dcterms:created>
  <dcterms:modified xsi:type="dcterms:W3CDTF">2022-10-12T05:09:39Z</dcterms:modified>
</cp:coreProperties>
</file>