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651" r:id="rId3"/>
    <p:sldId id="660" r:id="rId4"/>
    <p:sldId id="661" r:id="rId5"/>
    <p:sldId id="662" r:id="rId6"/>
    <p:sldId id="663" r:id="rId7"/>
    <p:sldId id="664" r:id="rId8"/>
    <p:sldId id="672" r:id="rId9"/>
    <p:sldId id="666" r:id="rId10"/>
    <p:sldId id="665" r:id="rId11"/>
    <p:sldId id="667" r:id="rId12"/>
    <p:sldId id="668" r:id="rId13"/>
    <p:sldId id="669" r:id="rId14"/>
    <p:sldId id="670" r:id="rId15"/>
    <p:sldId id="671" r:id="rId16"/>
    <p:sldId id="673" r:id="rId17"/>
    <p:sldId id="674" r:id="rId18"/>
    <p:sldId id="676" r:id="rId19"/>
    <p:sldId id="675" r:id="rId20"/>
    <p:sldId id="678" r:id="rId21"/>
    <p:sldId id="677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2" r:id="rId34"/>
    <p:sldId id="691" r:id="rId35"/>
    <p:sldId id="690" r:id="rId36"/>
    <p:sldId id="694" r:id="rId37"/>
    <p:sldId id="69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92B"/>
    <a:srgbClr val="F06D70"/>
    <a:srgbClr val="EEDF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42467-3C03-4CB4-AA07-D681A5F81908}" v="96" dt="2022-02-19T13:43:34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36" autoAdjust="0"/>
  </p:normalViewPr>
  <p:slideViewPr>
    <p:cSldViewPr snapToGrid="0" showGuides="1">
      <p:cViewPr varScale="1">
        <p:scale>
          <a:sx n="81" d="100"/>
          <a:sy n="81" d="100"/>
        </p:scale>
        <p:origin x="706" y="67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uanery100@gmail.com" userId="1751777f2ba6b6a3" providerId="LiveId" clId="{D2A42467-3C03-4CB4-AA07-D681A5F81908}"/>
    <pc:docChg chg="undo custSel addSld delSld modSld sldOrd delMainMaster">
      <pc:chgData name="shiuanery100@gmail.com" userId="1751777f2ba6b6a3" providerId="LiveId" clId="{D2A42467-3C03-4CB4-AA07-D681A5F81908}" dt="2022-02-19T18:24:26.291" v="2888" actId="2696"/>
      <pc:docMkLst>
        <pc:docMk/>
      </pc:docMkLst>
      <pc:sldChg chg="del">
        <pc:chgData name="shiuanery100@gmail.com" userId="1751777f2ba6b6a3" providerId="LiveId" clId="{D2A42467-3C03-4CB4-AA07-D681A5F81908}" dt="2022-02-19T08:07:50.644" v="656" actId="2696"/>
        <pc:sldMkLst>
          <pc:docMk/>
          <pc:sldMk cId="1105831135" sldId="261"/>
        </pc:sldMkLst>
      </pc:sldChg>
      <pc:sldChg chg="modSp del mod">
        <pc:chgData name="shiuanery100@gmail.com" userId="1751777f2ba6b6a3" providerId="LiveId" clId="{D2A42467-3C03-4CB4-AA07-D681A5F81908}" dt="2022-02-19T18:24:26.291" v="2888" actId="2696"/>
        <pc:sldMkLst>
          <pc:docMk/>
          <pc:sldMk cId="1930773898" sldId="263"/>
        </pc:sldMkLst>
        <pc:picChg chg="mod">
          <ac:chgData name="shiuanery100@gmail.com" userId="1751777f2ba6b6a3" providerId="LiveId" clId="{D2A42467-3C03-4CB4-AA07-D681A5F81908}" dt="2022-02-19T12:46:45.254" v="2027" actId="1076"/>
          <ac:picMkLst>
            <pc:docMk/>
            <pc:sldMk cId="1930773898" sldId="263"/>
            <ac:picMk id="3" creationId="{F64F6B57-D379-4EF0-9AB5-D6CD74D4ECF0}"/>
          </ac:picMkLst>
        </pc:picChg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588673364" sldId="279"/>
        </pc:sldMkLst>
      </pc:sldChg>
      <pc:sldChg chg="del">
        <pc:chgData name="shiuanery100@gmail.com" userId="1751777f2ba6b6a3" providerId="LiveId" clId="{D2A42467-3C03-4CB4-AA07-D681A5F81908}" dt="2022-02-19T07:03:07.326" v="4" actId="2696"/>
        <pc:sldMkLst>
          <pc:docMk/>
          <pc:sldMk cId="3243353933" sldId="287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473956222" sldId="288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097428904" sldId="289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520100536" sldId="290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1156467166" sldId="291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397615543" sldId="303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4087234330" sldId="304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221895636" sldId="305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537549364" sldId="310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0" sldId="638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4116827471" sldId="639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59827711" sldId="640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1423559081" sldId="641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480407296" sldId="642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509976551" sldId="643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831514342" sldId="644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723281588" sldId="645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605303174" sldId="646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132977234" sldId="647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925372599" sldId="648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1318069194" sldId="649"/>
        </pc:sldMkLst>
      </pc:sldChg>
      <pc:sldChg chg="del">
        <pc:chgData name="shiuanery100@gmail.com" userId="1751777f2ba6b6a3" providerId="LiveId" clId="{D2A42467-3C03-4CB4-AA07-D681A5F81908}" dt="2022-02-19T07:01:48.853" v="0" actId="2696"/>
        <pc:sldMkLst>
          <pc:docMk/>
          <pc:sldMk cId="980057916" sldId="650"/>
        </pc:sldMkLst>
      </pc:sldChg>
      <pc:sldChg chg="addSp modSp mod">
        <pc:chgData name="shiuanery100@gmail.com" userId="1751777f2ba6b6a3" providerId="LiveId" clId="{D2A42467-3C03-4CB4-AA07-D681A5F81908}" dt="2022-02-19T09:21:42.245" v="894" actId="207"/>
        <pc:sldMkLst>
          <pc:docMk/>
          <pc:sldMk cId="2450487571" sldId="651"/>
        </pc:sldMkLst>
        <pc:spChg chg="mod">
          <ac:chgData name="shiuanery100@gmail.com" userId="1751777f2ba6b6a3" providerId="LiveId" clId="{D2A42467-3C03-4CB4-AA07-D681A5F81908}" dt="2022-02-19T09:21:42.245" v="894" actId="207"/>
          <ac:spMkLst>
            <pc:docMk/>
            <pc:sldMk cId="2450487571" sldId="651"/>
            <ac:spMk id="14" creationId="{70F5A743-6740-44AB-B18F-45F8C0A8EBB5}"/>
          </ac:spMkLst>
        </pc:spChg>
        <pc:picChg chg="add mod">
          <ac:chgData name="shiuanery100@gmail.com" userId="1751777f2ba6b6a3" providerId="LiveId" clId="{D2A42467-3C03-4CB4-AA07-D681A5F81908}" dt="2022-02-19T07:06:36.491" v="81" actId="1076"/>
          <ac:picMkLst>
            <pc:docMk/>
            <pc:sldMk cId="2450487571" sldId="651"/>
            <ac:picMk id="3" creationId="{83C56D91-C53E-4DE5-88D8-025549C6512F}"/>
          </ac:picMkLst>
        </pc:picChg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383275062" sldId="652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652851785" sldId="653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3887125775" sldId="654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4119158454" sldId="655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210259683" sldId="656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4061470426" sldId="657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2466391836" sldId="658"/>
        </pc:sldMkLst>
      </pc:sldChg>
      <pc:sldChg chg="del">
        <pc:chgData name="shiuanery100@gmail.com" userId="1751777f2ba6b6a3" providerId="LiveId" clId="{D2A42467-3C03-4CB4-AA07-D681A5F81908}" dt="2022-02-19T18:24:26.291" v="2888" actId="2696"/>
        <pc:sldMkLst>
          <pc:docMk/>
          <pc:sldMk cId="88563865" sldId="659"/>
        </pc:sldMkLst>
      </pc:sldChg>
      <pc:sldChg chg="modSp mod">
        <pc:chgData name="shiuanery100@gmail.com" userId="1751777f2ba6b6a3" providerId="LiveId" clId="{D2A42467-3C03-4CB4-AA07-D681A5F81908}" dt="2022-02-19T07:49:02.779" v="450" actId="113"/>
        <pc:sldMkLst>
          <pc:docMk/>
          <pc:sldMk cId="2339968244" sldId="660"/>
        </pc:sldMkLst>
        <pc:spChg chg="mod">
          <ac:chgData name="shiuanery100@gmail.com" userId="1751777f2ba6b6a3" providerId="LiveId" clId="{D2A42467-3C03-4CB4-AA07-D681A5F81908}" dt="2022-02-19T07:02:26.901" v="3" actId="207"/>
          <ac:spMkLst>
            <pc:docMk/>
            <pc:sldMk cId="2339968244" sldId="660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7:49:02.779" v="450" actId="113"/>
          <ac:spMkLst>
            <pc:docMk/>
            <pc:sldMk cId="2339968244" sldId="660"/>
            <ac:spMk id="17" creationId="{B5B1CD19-FC2C-4CC1-B48D-BCC6FAEEC59A}"/>
          </ac:spMkLst>
        </pc:spChg>
      </pc:sldChg>
      <pc:sldChg chg="modSp add mod">
        <pc:chgData name="shiuanery100@gmail.com" userId="1751777f2ba6b6a3" providerId="LiveId" clId="{D2A42467-3C03-4CB4-AA07-D681A5F81908}" dt="2022-02-19T07:49:00.092" v="449" actId="113"/>
        <pc:sldMkLst>
          <pc:docMk/>
          <pc:sldMk cId="768167166" sldId="661"/>
        </pc:sldMkLst>
        <pc:spChg chg="mod">
          <ac:chgData name="shiuanery100@gmail.com" userId="1751777f2ba6b6a3" providerId="LiveId" clId="{D2A42467-3C03-4CB4-AA07-D681A5F81908}" dt="2022-02-19T07:39:14.082" v="104" actId="20577"/>
          <ac:spMkLst>
            <pc:docMk/>
            <pc:sldMk cId="768167166" sldId="661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7:49:00.092" v="449" actId="113"/>
          <ac:spMkLst>
            <pc:docMk/>
            <pc:sldMk cId="768167166" sldId="661"/>
            <ac:spMk id="17" creationId="{B5B1CD19-FC2C-4CC1-B48D-BCC6FAEEC59A}"/>
          </ac:spMkLst>
        </pc:spChg>
      </pc:sldChg>
      <pc:sldChg chg="modSp add mod">
        <pc:chgData name="shiuanery100@gmail.com" userId="1751777f2ba6b6a3" providerId="LiveId" clId="{D2A42467-3C03-4CB4-AA07-D681A5F81908}" dt="2022-02-19T07:49:33.451" v="451" actId="113"/>
        <pc:sldMkLst>
          <pc:docMk/>
          <pc:sldMk cId="683849691" sldId="662"/>
        </pc:sldMkLst>
        <pc:spChg chg="mod">
          <ac:chgData name="shiuanery100@gmail.com" userId="1751777f2ba6b6a3" providerId="LiveId" clId="{D2A42467-3C03-4CB4-AA07-D681A5F81908}" dt="2022-02-19T07:47:37.251" v="420" actId="20577"/>
          <ac:spMkLst>
            <pc:docMk/>
            <pc:sldMk cId="683849691" sldId="662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7:49:33.451" v="451" actId="113"/>
          <ac:spMkLst>
            <pc:docMk/>
            <pc:sldMk cId="683849691" sldId="662"/>
            <ac:spMk id="17" creationId="{B5B1CD19-FC2C-4CC1-B48D-BCC6FAEEC59A}"/>
          </ac:spMkLst>
        </pc:spChg>
      </pc:sldChg>
      <pc:sldChg chg="modSp add mod">
        <pc:chgData name="shiuanery100@gmail.com" userId="1751777f2ba6b6a3" providerId="LiveId" clId="{D2A42467-3C03-4CB4-AA07-D681A5F81908}" dt="2022-02-19T07:57:10.248" v="573" actId="20577"/>
        <pc:sldMkLst>
          <pc:docMk/>
          <pc:sldMk cId="683534499" sldId="663"/>
        </pc:sldMkLst>
        <pc:spChg chg="mod">
          <ac:chgData name="shiuanery100@gmail.com" userId="1751777f2ba6b6a3" providerId="LiveId" clId="{D2A42467-3C03-4CB4-AA07-D681A5F81908}" dt="2022-02-19T07:57:10.248" v="573" actId="20577"/>
          <ac:spMkLst>
            <pc:docMk/>
            <pc:sldMk cId="683534499" sldId="663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7:49:47.433" v="457" actId="20577"/>
          <ac:spMkLst>
            <pc:docMk/>
            <pc:sldMk cId="683534499" sldId="663"/>
            <ac:spMk id="17" creationId="{B5B1CD19-FC2C-4CC1-B48D-BCC6FAEEC59A}"/>
          </ac:spMkLst>
        </pc:spChg>
      </pc:sldChg>
      <pc:sldChg chg="addSp delSp modSp add mod modAnim">
        <pc:chgData name="shiuanery100@gmail.com" userId="1751777f2ba6b6a3" providerId="LiveId" clId="{D2A42467-3C03-4CB4-AA07-D681A5F81908}" dt="2022-02-19T08:59:40.953" v="832" actId="1076"/>
        <pc:sldMkLst>
          <pc:docMk/>
          <pc:sldMk cId="3117996920" sldId="664"/>
        </pc:sldMkLst>
        <pc:spChg chg="del mod">
          <ac:chgData name="shiuanery100@gmail.com" userId="1751777f2ba6b6a3" providerId="LiveId" clId="{D2A42467-3C03-4CB4-AA07-D681A5F81908}" dt="2022-02-19T08:01:31.761" v="623" actId="478"/>
          <ac:spMkLst>
            <pc:docMk/>
            <pc:sldMk cId="3117996920" sldId="664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8:01:50.236" v="629" actId="1076"/>
          <ac:spMkLst>
            <pc:docMk/>
            <pc:sldMk cId="3117996920" sldId="664"/>
            <ac:spMk id="17" creationId="{B5B1CD19-FC2C-4CC1-B48D-BCC6FAEEC59A}"/>
          </ac:spMkLst>
        </pc:spChg>
        <pc:spChg chg="add mod">
          <ac:chgData name="shiuanery100@gmail.com" userId="1751777f2ba6b6a3" providerId="LiveId" clId="{D2A42467-3C03-4CB4-AA07-D681A5F81908}" dt="2022-02-19T08:59:40.953" v="832" actId="1076"/>
          <ac:spMkLst>
            <pc:docMk/>
            <pc:sldMk cId="3117996920" sldId="664"/>
            <ac:spMk id="19" creationId="{E95B5716-DD48-4DC5-A2A3-4A545AE0C1CE}"/>
          </ac:spMkLst>
        </pc:spChg>
        <pc:picChg chg="add mod">
          <ac:chgData name="shiuanery100@gmail.com" userId="1751777f2ba6b6a3" providerId="LiveId" clId="{D2A42467-3C03-4CB4-AA07-D681A5F81908}" dt="2022-02-19T08:01:56.033" v="630" actId="1076"/>
          <ac:picMkLst>
            <pc:docMk/>
            <pc:sldMk cId="3117996920" sldId="664"/>
            <ac:picMk id="3" creationId="{983EC680-C737-45BB-AC22-CA846B0DEB1D}"/>
          </ac:picMkLst>
        </pc:picChg>
        <pc:picChg chg="add mod">
          <ac:chgData name="shiuanery100@gmail.com" userId="1751777f2ba6b6a3" providerId="LiveId" clId="{D2A42467-3C03-4CB4-AA07-D681A5F81908}" dt="2022-02-19T08:58:30.056" v="782" actId="1076"/>
          <ac:picMkLst>
            <pc:docMk/>
            <pc:sldMk cId="3117996920" sldId="664"/>
            <ac:picMk id="16" creationId="{5486C72A-D878-463B-BEF0-545DA7154A55}"/>
          </ac:picMkLst>
        </pc:picChg>
        <pc:picChg chg="add del mod">
          <ac:chgData name="shiuanery100@gmail.com" userId="1751777f2ba6b6a3" providerId="LiveId" clId="{D2A42467-3C03-4CB4-AA07-D681A5F81908}" dt="2022-02-19T08:09:00.829" v="667"/>
          <ac:picMkLst>
            <pc:docMk/>
            <pc:sldMk cId="3117996920" sldId="664"/>
            <ac:picMk id="18" creationId="{1CFE19E4-A224-45F8-95E2-3B7DC1FA780E}"/>
          </ac:picMkLst>
        </pc:picChg>
      </pc:sldChg>
      <pc:sldChg chg="addSp modSp add mod modAnim">
        <pc:chgData name="shiuanery100@gmail.com" userId="1751777f2ba6b6a3" providerId="LiveId" clId="{D2A42467-3C03-4CB4-AA07-D681A5F81908}" dt="2022-02-19T08:42:55.577" v="716" actId="113"/>
        <pc:sldMkLst>
          <pc:docMk/>
          <pc:sldMk cId="1540785565" sldId="665"/>
        </pc:sldMkLst>
        <pc:spChg chg="mod">
          <ac:chgData name="shiuanery100@gmail.com" userId="1751777f2ba6b6a3" providerId="LiveId" clId="{D2A42467-3C03-4CB4-AA07-D681A5F81908}" dt="2022-02-19T08:42:55.577" v="716" actId="113"/>
          <ac:spMkLst>
            <pc:docMk/>
            <pc:sldMk cId="1540785565" sldId="665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8:12:49.567" v="706" actId="207"/>
          <ac:spMkLst>
            <pc:docMk/>
            <pc:sldMk cId="1540785565" sldId="665"/>
            <ac:spMk id="17" creationId="{B5B1CD19-FC2C-4CC1-B48D-BCC6FAEEC59A}"/>
          </ac:spMkLst>
        </pc:spChg>
        <pc:picChg chg="add mod">
          <ac:chgData name="shiuanery100@gmail.com" userId="1751777f2ba6b6a3" providerId="LiveId" clId="{D2A42467-3C03-4CB4-AA07-D681A5F81908}" dt="2022-02-19T08:08:01.563" v="658"/>
          <ac:picMkLst>
            <pc:docMk/>
            <pc:sldMk cId="1540785565" sldId="665"/>
            <ac:picMk id="15" creationId="{789D064A-7A50-47F0-B042-1516AF86C138}"/>
          </ac:picMkLst>
        </pc:picChg>
      </pc:sldChg>
      <pc:sldChg chg="new del">
        <pc:chgData name="shiuanery100@gmail.com" userId="1751777f2ba6b6a3" providerId="LiveId" clId="{D2A42467-3C03-4CB4-AA07-D681A5F81908}" dt="2022-02-19T08:08:54.805" v="665" actId="680"/>
        <pc:sldMkLst>
          <pc:docMk/>
          <pc:sldMk cId="2901557806" sldId="666"/>
        </pc:sldMkLst>
      </pc:sldChg>
      <pc:sldChg chg="addSp delSp modSp add mod delAnim">
        <pc:chgData name="shiuanery100@gmail.com" userId="1751777f2ba6b6a3" providerId="LiveId" clId="{D2A42467-3C03-4CB4-AA07-D681A5F81908}" dt="2022-02-19T08:54:48.537" v="781" actId="255"/>
        <pc:sldMkLst>
          <pc:docMk/>
          <pc:sldMk cId="3362555223" sldId="666"/>
        </pc:sldMkLst>
        <pc:spChg chg="del">
          <ac:chgData name="shiuanery100@gmail.com" userId="1751777f2ba6b6a3" providerId="LiveId" clId="{D2A42467-3C03-4CB4-AA07-D681A5F81908}" dt="2022-02-19T08:09:10.541" v="670" actId="478"/>
          <ac:spMkLst>
            <pc:docMk/>
            <pc:sldMk cId="3362555223" sldId="666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8:54:48.537" v="781" actId="255"/>
          <ac:spMkLst>
            <pc:docMk/>
            <pc:sldMk cId="3362555223" sldId="666"/>
            <ac:spMk id="17" creationId="{B5B1CD19-FC2C-4CC1-B48D-BCC6FAEEC59A}"/>
          </ac:spMkLst>
        </pc:spChg>
        <pc:picChg chg="add mod">
          <ac:chgData name="shiuanery100@gmail.com" userId="1751777f2ba6b6a3" providerId="LiveId" clId="{D2A42467-3C03-4CB4-AA07-D681A5F81908}" dt="2022-02-19T08:09:58.244" v="685" actId="1076"/>
          <ac:picMkLst>
            <pc:docMk/>
            <pc:sldMk cId="3362555223" sldId="666"/>
            <ac:picMk id="3" creationId="{A4167248-1158-416C-AAEA-869E33A25C43}"/>
          </ac:picMkLst>
        </pc:picChg>
        <pc:picChg chg="del">
          <ac:chgData name="shiuanery100@gmail.com" userId="1751777f2ba6b6a3" providerId="LiveId" clId="{D2A42467-3C03-4CB4-AA07-D681A5F81908}" dt="2022-02-19T08:09:08.326" v="669" actId="478"/>
          <ac:picMkLst>
            <pc:docMk/>
            <pc:sldMk cId="3362555223" sldId="666"/>
            <ac:picMk id="15" creationId="{789D064A-7A50-47F0-B042-1516AF86C138}"/>
          </ac:picMkLst>
        </pc:picChg>
      </pc:sldChg>
      <pc:sldChg chg="modSp add mod">
        <pc:chgData name="shiuanery100@gmail.com" userId="1751777f2ba6b6a3" providerId="LiveId" clId="{D2A42467-3C03-4CB4-AA07-D681A5F81908}" dt="2022-02-19T08:54:21.497" v="780" actId="207"/>
        <pc:sldMkLst>
          <pc:docMk/>
          <pc:sldMk cId="1705042529" sldId="667"/>
        </pc:sldMkLst>
        <pc:spChg chg="mod">
          <ac:chgData name="shiuanery100@gmail.com" userId="1751777f2ba6b6a3" providerId="LiveId" clId="{D2A42467-3C03-4CB4-AA07-D681A5F81908}" dt="2022-02-19T08:54:21.497" v="780" actId="207"/>
          <ac:spMkLst>
            <pc:docMk/>
            <pc:sldMk cId="1705042529" sldId="667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08:54:06.586" v="777" actId="1076"/>
          <ac:spMkLst>
            <pc:docMk/>
            <pc:sldMk cId="1705042529" sldId="667"/>
            <ac:spMk id="17" creationId="{B5B1CD19-FC2C-4CC1-B48D-BCC6FAEEC59A}"/>
          </ac:spMkLst>
        </pc:spChg>
        <pc:picChg chg="mod">
          <ac:chgData name="shiuanery100@gmail.com" userId="1751777f2ba6b6a3" providerId="LiveId" clId="{D2A42467-3C03-4CB4-AA07-D681A5F81908}" dt="2022-02-19T08:54:02.306" v="776" actId="1076"/>
          <ac:picMkLst>
            <pc:docMk/>
            <pc:sldMk cId="1705042529" sldId="667"/>
            <ac:picMk id="12" creationId="{D9A8287D-4FF2-443E-9931-E822B9DBF1EE}"/>
          </ac:picMkLst>
        </pc:picChg>
        <pc:picChg chg="mod">
          <ac:chgData name="shiuanery100@gmail.com" userId="1751777f2ba6b6a3" providerId="LiveId" clId="{D2A42467-3C03-4CB4-AA07-D681A5F81908}" dt="2022-02-19T08:53:57.658" v="774" actId="1076"/>
          <ac:picMkLst>
            <pc:docMk/>
            <pc:sldMk cId="1705042529" sldId="667"/>
            <ac:picMk id="15" creationId="{789D064A-7A50-47F0-B042-1516AF86C138}"/>
          </ac:picMkLst>
        </pc:picChg>
      </pc:sldChg>
      <pc:sldChg chg="new del">
        <pc:chgData name="shiuanery100@gmail.com" userId="1751777f2ba6b6a3" providerId="LiveId" clId="{D2A42467-3C03-4CB4-AA07-D681A5F81908}" dt="2022-02-19T08:08:53.667" v="664" actId="680"/>
        <pc:sldMkLst>
          <pc:docMk/>
          <pc:sldMk cId="3376977846" sldId="667"/>
        </pc:sldMkLst>
      </pc:sldChg>
      <pc:sldChg chg="addSp delSp modSp add mod modAnim">
        <pc:chgData name="shiuanery100@gmail.com" userId="1751777f2ba6b6a3" providerId="LiveId" clId="{D2A42467-3C03-4CB4-AA07-D681A5F81908}" dt="2022-02-19T09:15:10.524" v="873" actId="1076"/>
        <pc:sldMkLst>
          <pc:docMk/>
          <pc:sldMk cId="3645862260" sldId="668"/>
        </pc:sldMkLst>
        <pc:spChg chg="mod">
          <ac:chgData name="shiuanery100@gmail.com" userId="1751777f2ba6b6a3" providerId="LiveId" clId="{D2A42467-3C03-4CB4-AA07-D681A5F81908}" dt="2022-02-19T09:14:03.156" v="863" actId="207"/>
          <ac:spMkLst>
            <pc:docMk/>
            <pc:sldMk cId="3645862260" sldId="668"/>
            <ac:spMk id="17" creationId="{B5B1CD19-FC2C-4CC1-B48D-BCC6FAEEC59A}"/>
          </ac:spMkLst>
        </pc:spChg>
        <pc:picChg chg="del">
          <ac:chgData name="shiuanery100@gmail.com" userId="1751777f2ba6b6a3" providerId="LiveId" clId="{D2A42467-3C03-4CB4-AA07-D681A5F81908}" dt="2022-02-19T09:13:44.970" v="834" actId="478"/>
          <ac:picMkLst>
            <pc:docMk/>
            <pc:sldMk cId="3645862260" sldId="668"/>
            <ac:picMk id="3" creationId="{A4167248-1158-416C-AAEA-869E33A25C43}"/>
          </ac:picMkLst>
        </pc:picChg>
        <pc:picChg chg="add mod">
          <ac:chgData name="shiuanery100@gmail.com" userId="1751777f2ba6b6a3" providerId="LiveId" clId="{D2A42467-3C03-4CB4-AA07-D681A5F81908}" dt="2022-02-19T09:14:33.429" v="865" actId="1076"/>
          <ac:picMkLst>
            <pc:docMk/>
            <pc:sldMk cId="3645862260" sldId="668"/>
            <ac:picMk id="14" creationId="{7ECA8967-6A82-47BD-8D6A-6C12E95F9AB3}"/>
          </ac:picMkLst>
        </pc:picChg>
        <pc:picChg chg="add mod modCrop">
          <ac:chgData name="shiuanery100@gmail.com" userId="1751777f2ba6b6a3" providerId="LiveId" clId="{D2A42467-3C03-4CB4-AA07-D681A5F81908}" dt="2022-02-19T09:15:10.524" v="873" actId="1076"/>
          <ac:picMkLst>
            <pc:docMk/>
            <pc:sldMk cId="3645862260" sldId="668"/>
            <ac:picMk id="15" creationId="{621780F9-5694-4E13-9F27-6281AC66E862}"/>
          </ac:picMkLst>
        </pc:picChg>
      </pc:sldChg>
      <pc:sldChg chg="addSp delSp modSp add mod">
        <pc:chgData name="shiuanery100@gmail.com" userId="1751777f2ba6b6a3" providerId="LiveId" clId="{D2A42467-3C03-4CB4-AA07-D681A5F81908}" dt="2022-02-19T10:57:01.592" v="1494" actId="1076"/>
        <pc:sldMkLst>
          <pc:docMk/>
          <pc:sldMk cId="861878104" sldId="669"/>
        </pc:sldMkLst>
        <pc:spChg chg="mod">
          <ac:chgData name="shiuanery100@gmail.com" userId="1751777f2ba6b6a3" providerId="LiveId" clId="{D2A42467-3C03-4CB4-AA07-D681A5F81908}" dt="2022-02-19T10:42:18.447" v="1265" actId="1076"/>
          <ac:spMkLst>
            <pc:docMk/>
            <pc:sldMk cId="861878104" sldId="669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0:42:18.447" v="1265" actId="1076"/>
          <ac:spMkLst>
            <pc:docMk/>
            <pc:sldMk cId="861878104" sldId="669"/>
            <ac:spMk id="16" creationId="{7D545FCA-EBE3-4C5B-A343-47E94B886CCE}"/>
          </ac:spMkLst>
        </pc:spChg>
        <pc:picChg chg="del">
          <ac:chgData name="shiuanery100@gmail.com" userId="1751777f2ba6b6a3" providerId="LiveId" clId="{D2A42467-3C03-4CB4-AA07-D681A5F81908}" dt="2022-02-19T10:31:57.863" v="1041" actId="478"/>
          <ac:picMkLst>
            <pc:docMk/>
            <pc:sldMk cId="861878104" sldId="669"/>
            <ac:picMk id="3" creationId="{83C56D91-C53E-4DE5-88D8-025549C6512F}"/>
          </ac:picMkLst>
        </pc:picChg>
        <pc:picChg chg="add del mod">
          <ac:chgData name="shiuanery100@gmail.com" userId="1751777f2ba6b6a3" providerId="LiveId" clId="{D2A42467-3C03-4CB4-AA07-D681A5F81908}" dt="2022-02-19T10:56:59.625" v="1493" actId="478"/>
          <ac:picMkLst>
            <pc:docMk/>
            <pc:sldMk cId="861878104" sldId="669"/>
            <ac:picMk id="15" creationId="{0E1B284B-176A-4A15-87FD-9DE42D8B87A6}"/>
          </ac:picMkLst>
        </pc:picChg>
        <pc:picChg chg="add mod">
          <ac:chgData name="shiuanery100@gmail.com" userId="1751777f2ba6b6a3" providerId="LiveId" clId="{D2A42467-3C03-4CB4-AA07-D681A5F81908}" dt="2022-02-19T10:57:01.592" v="1494" actId="1076"/>
          <ac:picMkLst>
            <pc:docMk/>
            <pc:sldMk cId="861878104" sldId="669"/>
            <ac:picMk id="17" creationId="{1C498933-F8F2-4893-9134-4736360513A4}"/>
          </ac:picMkLst>
        </pc:picChg>
      </pc:sldChg>
      <pc:sldChg chg="addSp delSp modSp add mod">
        <pc:chgData name="shiuanery100@gmail.com" userId="1751777f2ba6b6a3" providerId="LiveId" clId="{D2A42467-3C03-4CB4-AA07-D681A5F81908}" dt="2022-02-19T10:35:25.071" v="1069" actId="20577"/>
        <pc:sldMkLst>
          <pc:docMk/>
          <pc:sldMk cId="238692920" sldId="670"/>
        </pc:sldMkLst>
        <pc:spChg chg="del">
          <ac:chgData name="shiuanery100@gmail.com" userId="1751777f2ba6b6a3" providerId="LiveId" clId="{D2A42467-3C03-4CB4-AA07-D681A5F81908}" dt="2022-02-19T10:19:41.918" v="924" actId="478"/>
          <ac:spMkLst>
            <pc:docMk/>
            <pc:sldMk cId="238692920" sldId="670"/>
            <ac:spMk id="14" creationId="{70F5A743-6740-44AB-B18F-45F8C0A8EBB5}"/>
          </ac:spMkLst>
        </pc:spChg>
        <pc:spChg chg="add mod">
          <ac:chgData name="shiuanery100@gmail.com" userId="1751777f2ba6b6a3" providerId="LiveId" clId="{D2A42467-3C03-4CB4-AA07-D681A5F81908}" dt="2022-02-19T10:35:25.071" v="1069" actId="20577"/>
          <ac:spMkLst>
            <pc:docMk/>
            <pc:sldMk cId="238692920" sldId="670"/>
            <ac:spMk id="15" creationId="{65E531B8-CA04-461C-826B-68586B8A79B2}"/>
          </ac:spMkLst>
        </pc:spChg>
        <pc:spChg chg="mod">
          <ac:chgData name="shiuanery100@gmail.com" userId="1751777f2ba6b6a3" providerId="LiveId" clId="{D2A42467-3C03-4CB4-AA07-D681A5F81908}" dt="2022-02-19T10:26:20.493" v="993" actId="207"/>
          <ac:spMkLst>
            <pc:docMk/>
            <pc:sldMk cId="238692920" sldId="670"/>
            <ac:spMk id="16" creationId="{7D545FCA-EBE3-4C5B-A343-47E94B886CCE}"/>
          </ac:spMkLst>
        </pc:spChg>
        <pc:picChg chg="add mod">
          <ac:chgData name="shiuanery100@gmail.com" userId="1751777f2ba6b6a3" providerId="LiveId" clId="{D2A42467-3C03-4CB4-AA07-D681A5F81908}" dt="2022-02-19T10:24:56.949" v="930" actId="1076"/>
          <ac:picMkLst>
            <pc:docMk/>
            <pc:sldMk cId="238692920" sldId="670"/>
            <ac:picMk id="3" creationId="{67E6E048-6F18-4496-87E4-6E0219D531D7}"/>
          </ac:picMkLst>
        </pc:picChg>
        <pc:picChg chg="del">
          <ac:chgData name="shiuanery100@gmail.com" userId="1751777f2ba6b6a3" providerId="LiveId" clId="{D2A42467-3C03-4CB4-AA07-D681A5F81908}" dt="2022-02-19T10:19:32.802" v="923" actId="478"/>
          <ac:picMkLst>
            <pc:docMk/>
            <pc:sldMk cId="238692920" sldId="670"/>
            <ac:picMk id="3" creationId="{83C56D91-C53E-4DE5-88D8-025549C6512F}"/>
          </ac:picMkLst>
        </pc:picChg>
      </pc:sldChg>
      <pc:sldChg chg="addSp modSp add mod">
        <pc:chgData name="shiuanery100@gmail.com" userId="1751777f2ba6b6a3" providerId="LiveId" clId="{D2A42467-3C03-4CB4-AA07-D681A5F81908}" dt="2022-02-19T10:35:42.290" v="1087" actId="20577"/>
        <pc:sldMkLst>
          <pc:docMk/>
          <pc:sldMk cId="787797093" sldId="671"/>
        </pc:sldMkLst>
        <pc:spChg chg="add mod">
          <ac:chgData name="shiuanery100@gmail.com" userId="1751777f2ba6b6a3" providerId="LiveId" clId="{D2A42467-3C03-4CB4-AA07-D681A5F81908}" dt="2022-02-19T10:27:31.272" v="1000" actId="208"/>
          <ac:spMkLst>
            <pc:docMk/>
            <pc:sldMk cId="787797093" sldId="671"/>
            <ac:spMk id="2" creationId="{6B39FCC0-DE03-409D-8479-23042440FC4D}"/>
          </ac:spMkLst>
        </pc:spChg>
        <pc:spChg chg="mod">
          <ac:chgData name="shiuanery100@gmail.com" userId="1751777f2ba6b6a3" providerId="LiveId" clId="{D2A42467-3C03-4CB4-AA07-D681A5F81908}" dt="2022-02-19T10:35:42.290" v="1087" actId="20577"/>
          <ac:spMkLst>
            <pc:docMk/>
            <pc:sldMk cId="787797093" sldId="671"/>
            <ac:spMk id="15" creationId="{65E531B8-CA04-461C-826B-68586B8A79B2}"/>
          </ac:spMkLst>
        </pc:spChg>
        <pc:spChg chg="add mod">
          <ac:chgData name="shiuanery100@gmail.com" userId="1751777f2ba6b6a3" providerId="LiveId" clId="{D2A42467-3C03-4CB4-AA07-D681A5F81908}" dt="2022-02-19T10:27:45.491" v="1004" actId="1076"/>
          <ac:spMkLst>
            <pc:docMk/>
            <pc:sldMk cId="787797093" sldId="671"/>
            <ac:spMk id="17" creationId="{79C58D43-6D0B-4410-B68B-47366220C9C3}"/>
          </ac:spMkLst>
        </pc:spChg>
        <pc:spChg chg="add mod">
          <ac:chgData name="shiuanery100@gmail.com" userId="1751777f2ba6b6a3" providerId="LiveId" clId="{D2A42467-3C03-4CB4-AA07-D681A5F81908}" dt="2022-02-19T10:27:49.412" v="1006" actId="1076"/>
          <ac:spMkLst>
            <pc:docMk/>
            <pc:sldMk cId="787797093" sldId="671"/>
            <ac:spMk id="18" creationId="{5B4CEFF7-21D9-4524-88E0-EFDFA4FAE2EC}"/>
          </ac:spMkLst>
        </pc:spChg>
        <pc:spChg chg="add mod">
          <ac:chgData name="shiuanery100@gmail.com" userId="1751777f2ba6b6a3" providerId="LiveId" clId="{D2A42467-3C03-4CB4-AA07-D681A5F81908}" dt="2022-02-19T10:27:55.191" v="1009" actId="14100"/>
          <ac:spMkLst>
            <pc:docMk/>
            <pc:sldMk cId="787797093" sldId="671"/>
            <ac:spMk id="19" creationId="{46B55F68-046D-46DD-8167-9D52B1E6ACDD}"/>
          </ac:spMkLst>
        </pc:spChg>
        <pc:spChg chg="add mod">
          <ac:chgData name="shiuanery100@gmail.com" userId="1751777f2ba6b6a3" providerId="LiveId" clId="{D2A42467-3C03-4CB4-AA07-D681A5F81908}" dt="2022-02-19T10:28:08.416" v="1015" actId="1076"/>
          <ac:spMkLst>
            <pc:docMk/>
            <pc:sldMk cId="787797093" sldId="671"/>
            <ac:spMk id="20" creationId="{16291842-5509-4D2E-98BC-13A67202BF1D}"/>
          </ac:spMkLst>
        </pc:spChg>
        <pc:spChg chg="add mod">
          <ac:chgData name="shiuanery100@gmail.com" userId="1751777f2ba6b6a3" providerId="LiveId" clId="{D2A42467-3C03-4CB4-AA07-D681A5F81908}" dt="2022-02-19T10:28:15.375" v="1018" actId="14100"/>
          <ac:spMkLst>
            <pc:docMk/>
            <pc:sldMk cId="787797093" sldId="671"/>
            <ac:spMk id="21" creationId="{E0AF73E2-F953-44B4-A4E0-0795A073B951}"/>
          </ac:spMkLst>
        </pc:spChg>
        <pc:picChg chg="mod">
          <ac:chgData name="shiuanery100@gmail.com" userId="1751777f2ba6b6a3" providerId="LiveId" clId="{D2A42467-3C03-4CB4-AA07-D681A5F81908}" dt="2022-02-19T10:28:05.967" v="1014" actId="1076"/>
          <ac:picMkLst>
            <pc:docMk/>
            <pc:sldMk cId="787797093" sldId="671"/>
            <ac:picMk id="3" creationId="{67E6E048-6F18-4496-87E4-6E0219D531D7}"/>
          </ac:picMkLst>
        </pc:picChg>
      </pc:sldChg>
      <pc:sldChg chg="addSp delSp modSp add mod">
        <pc:chgData name="shiuanery100@gmail.com" userId="1751777f2ba6b6a3" providerId="LiveId" clId="{D2A42467-3C03-4CB4-AA07-D681A5F81908}" dt="2022-02-19T10:30:54.968" v="1040" actId="20577"/>
        <pc:sldMkLst>
          <pc:docMk/>
          <pc:sldMk cId="1681563218" sldId="672"/>
        </pc:sldMkLst>
        <pc:spChg chg="add mod">
          <ac:chgData name="shiuanery100@gmail.com" userId="1751777f2ba6b6a3" providerId="LiveId" clId="{D2A42467-3C03-4CB4-AA07-D681A5F81908}" dt="2022-02-19T10:30:54.968" v="1040" actId="20577"/>
          <ac:spMkLst>
            <pc:docMk/>
            <pc:sldMk cId="1681563218" sldId="672"/>
            <ac:spMk id="18" creationId="{31CDCCA0-4E5C-4E3F-B75A-0AE5ED181BF3}"/>
          </ac:spMkLst>
        </pc:spChg>
        <pc:picChg chg="del">
          <ac:chgData name="shiuanery100@gmail.com" userId="1751777f2ba6b6a3" providerId="LiveId" clId="{D2A42467-3C03-4CB4-AA07-D681A5F81908}" dt="2022-02-19T10:29:48.073" v="1020" actId="478"/>
          <ac:picMkLst>
            <pc:docMk/>
            <pc:sldMk cId="1681563218" sldId="672"/>
            <ac:picMk id="3" creationId="{983EC680-C737-45BB-AC22-CA846B0DEB1D}"/>
          </ac:picMkLst>
        </pc:picChg>
      </pc:sldChg>
      <pc:sldChg chg="addSp delSp modSp add mod">
        <pc:chgData name="shiuanery100@gmail.com" userId="1751777f2ba6b6a3" providerId="LiveId" clId="{D2A42467-3C03-4CB4-AA07-D681A5F81908}" dt="2022-02-19T10:49:17.828" v="1427" actId="1076"/>
        <pc:sldMkLst>
          <pc:docMk/>
          <pc:sldMk cId="413823449" sldId="673"/>
        </pc:sldMkLst>
        <pc:spChg chg="mod">
          <ac:chgData name="shiuanery100@gmail.com" userId="1751777f2ba6b6a3" providerId="LiveId" clId="{D2A42467-3C03-4CB4-AA07-D681A5F81908}" dt="2022-02-19T10:49:17.828" v="1427" actId="1076"/>
          <ac:spMkLst>
            <pc:docMk/>
            <pc:sldMk cId="413823449" sldId="673"/>
            <ac:spMk id="15" creationId="{65E531B8-CA04-461C-826B-68586B8A79B2}"/>
          </ac:spMkLst>
        </pc:spChg>
        <pc:spChg chg="mod">
          <ac:chgData name="shiuanery100@gmail.com" userId="1751777f2ba6b6a3" providerId="LiveId" clId="{D2A42467-3C03-4CB4-AA07-D681A5F81908}" dt="2022-02-19T10:49:15.271" v="1426" actId="20577"/>
          <ac:spMkLst>
            <pc:docMk/>
            <pc:sldMk cId="413823449" sldId="673"/>
            <ac:spMk id="16" creationId="{7D545FCA-EBE3-4C5B-A343-47E94B886CCE}"/>
          </ac:spMkLst>
        </pc:spChg>
        <pc:spChg chg="add mod">
          <ac:chgData name="shiuanery100@gmail.com" userId="1751777f2ba6b6a3" providerId="LiveId" clId="{D2A42467-3C03-4CB4-AA07-D681A5F81908}" dt="2022-02-19T10:42:43.394" v="1269" actId="1076"/>
          <ac:spMkLst>
            <pc:docMk/>
            <pc:sldMk cId="413823449" sldId="673"/>
            <ac:spMk id="18" creationId="{09946D78-62EC-44B7-9B3F-09220B9FF2D0}"/>
          </ac:spMkLst>
        </pc:spChg>
        <pc:picChg chg="add del mod">
          <ac:chgData name="shiuanery100@gmail.com" userId="1751777f2ba6b6a3" providerId="LiveId" clId="{D2A42467-3C03-4CB4-AA07-D681A5F81908}" dt="2022-02-19T10:42:34.706" v="1267"/>
          <ac:picMkLst>
            <pc:docMk/>
            <pc:sldMk cId="413823449" sldId="673"/>
            <ac:picMk id="17" creationId="{BF00B2E0-6A87-4C77-82C7-7E67998FDE8D}"/>
          </ac:picMkLst>
        </pc:picChg>
      </pc:sldChg>
      <pc:sldChg chg="modSp add mod">
        <pc:chgData name="shiuanery100@gmail.com" userId="1751777f2ba6b6a3" providerId="LiveId" clId="{D2A42467-3C03-4CB4-AA07-D681A5F81908}" dt="2022-02-19T10:43:29.411" v="1272" actId="207"/>
        <pc:sldMkLst>
          <pc:docMk/>
          <pc:sldMk cId="2619785777" sldId="674"/>
        </pc:sldMkLst>
        <pc:spChg chg="mod">
          <ac:chgData name="shiuanery100@gmail.com" userId="1751777f2ba6b6a3" providerId="LiveId" clId="{D2A42467-3C03-4CB4-AA07-D681A5F81908}" dt="2022-02-19T10:43:29.411" v="1272" actId="207"/>
          <ac:spMkLst>
            <pc:docMk/>
            <pc:sldMk cId="2619785777" sldId="674"/>
            <ac:spMk id="15" creationId="{65E531B8-CA04-461C-826B-68586B8A79B2}"/>
          </ac:spMkLst>
        </pc:spChg>
      </pc:sldChg>
      <pc:sldChg chg="addSp delSp modSp add mod delAnim">
        <pc:chgData name="shiuanery100@gmail.com" userId="1751777f2ba6b6a3" providerId="LiveId" clId="{D2A42467-3C03-4CB4-AA07-D681A5F81908}" dt="2022-02-19T10:48:14.732" v="1409" actId="207"/>
        <pc:sldMkLst>
          <pc:docMk/>
          <pc:sldMk cId="1852677545" sldId="675"/>
        </pc:sldMkLst>
        <pc:spChg chg="mod">
          <ac:chgData name="shiuanery100@gmail.com" userId="1751777f2ba6b6a3" providerId="LiveId" clId="{D2A42467-3C03-4CB4-AA07-D681A5F81908}" dt="2022-02-19T10:48:14.732" v="1409" actId="207"/>
          <ac:spMkLst>
            <pc:docMk/>
            <pc:sldMk cId="1852677545" sldId="675"/>
            <ac:spMk id="14" creationId="{70F5A743-6740-44AB-B18F-45F8C0A8EBB5}"/>
          </ac:spMkLst>
        </pc:spChg>
        <pc:spChg chg="del">
          <ac:chgData name="shiuanery100@gmail.com" userId="1751777f2ba6b6a3" providerId="LiveId" clId="{D2A42467-3C03-4CB4-AA07-D681A5F81908}" dt="2022-02-19T10:46:04.790" v="1274" actId="478"/>
          <ac:spMkLst>
            <pc:docMk/>
            <pc:sldMk cId="1852677545" sldId="675"/>
            <ac:spMk id="17" creationId="{B5B1CD19-FC2C-4CC1-B48D-BCC6FAEEC59A}"/>
          </ac:spMkLst>
        </pc:spChg>
        <pc:picChg chg="del">
          <ac:chgData name="shiuanery100@gmail.com" userId="1751777f2ba6b6a3" providerId="LiveId" clId="{D2A42467-3C03-4CB4-AA07-D681A5F81908}" dt="2022-02-19T10:47:47.111" v="1404" actId="478"/>
          <ac:picMkLst>
            <pc:docMk/>
            <pc:sldMk cId="1852677545" sldId="675"/>
            <ac:picMk id="15" creationId="{789D064A-7A50-47F0-B042-1516AF86C138}"/>
          </ac:picMkLst>
        </pc:picChg>
        <pc:picChg chg="add mod">
          <ac:chgData name="shiuanery100@gmail.com" userId="1751777f2ba6b6a3" providerId="LiveId" clId="{D2A42467-3C03-4CB4-AA07-D681A5F81908}" dt="2022-02-19T10:47:55.425" v="1407" actId="1076"/>
          <ac:picMkLst>
            <pc:docMk/>
            <pc:sldMk cId="1852677545" sldId="675"/>
            <ac:picMk id="16" creationId="{F64F6B57-D379-4EF0-9AB5-D6CD74D4ECF0}"/>
          </ac:picMkLst>
        </pc:picChg>
      </pc:sldChg>
      <pc:sldChg chg="modSp add mod">
        <pc:chgData name="shiuanery100@gmail.com" userId="1751777f2ba6b6a3" providerId="LiveId" clId="{D2A42467-3C03-4CB4-AA07-D681A5F81908}" dt="2022-02-19T10:49:56.191" v="1475" actId="1076"/>
        <pc:sldMkLst>
          <pc:docMk/>
          <pc:sldMk cId="1930389670" sldId="676"/>
        </pc:sldMkLst>
        <pc:spChg chg="mod">
          <ac:chgData name="shiuanery100@gmail.com" userId="1751777f2ba6b6a3" providerId="LiveId" clId="{D2A42467-3C03-4CB4-AA07-D681A5F81908}" dt="2022-02-19T10:49:56.191" v="1475" actId="1076"/>
          <ac:spMkLst>
            <pc:docMk/>
            <pc:sldMk cId="1930389670" sldId="676"/>
            <ac:spMk id="14" creationId="{70F5A743-6740-44AB-B18F-45F8C0A8EBB5}"/>
          </ac:spMkLst>
        </pc:spChg>
      </pc:sldChg>
      <pc:sldChg chg="modSp add mod">
        <pc:chgData name="shiuanery100@gmail.com" userId="1751777f2ba6b6a3" providerId="LiveId" clId="{D2A42467-3C03-4CB4-AA07-D681A5F81908}" dt="2022-02-19T10:51:52.420" v="1488" actId="1076"/>
        <pc:sldMkLst>
          <pc:docMk/>
          <pc:sldMk cId="2208587923" sldId="677"/>
        </pc:sldMkLst>
        <pc:spChg chg="mod">
          <ac:chgData name="shiuanery100@gmail.com" userId="1751777f2ba6b6a3" providerId="LiveId" clId="{D2A42467-3C03-4CB4-AA07-D681A5F81908}" dt="2022-02-19T10:51:52.420" v="1488" actId="1076"/>
          <ac:spMkLst>
            <pc:docMk/>
            <pc:sldMk cId="2208587923" sldId="677"/>
            <ac:spMk id="14" creationId="{70F5A743-6740-44AB-B18F-45F8C0A8EBB5}"/>
          </ac:spMkLst>
        </pc:spChg>
        <pc:picChg chg="mod">
          <ac:chgData name="shiuanery100@gmail.com" userId="1751777f2ba6b6a3" providerId="LiveId" clId="{D2A42467-3C03-4CB4-AA07-D681A5F81908}" dt="2022-02-19T10:51:26.783" v="1482" actId="1076"/>
          <ac:picMkLst>
            <pc:docMk/>
            <pc:sldMk cId="2208587923" sldId="677"/>
            <ac:picMk id="16" creationId="{F64F6B57-D379-4EF0-9AB5-D6CD74D4ECF0}"/>
          </ac:picMkLst>
        </pc:picChg>
      </pc:sldChg>
      <pc:sldChg chg="addSp delSp modSp add mod modAnim">
        <pc:chgData name="shiuanery100@gmail.com" userId="1751777f2ba6b6a3" providerId="LiveId" clId="{D2A42467-3C03-4CB4-AA07-D681A5F81908}" dt="2022-02-19T11:05:37.230" v="1563" actId="20577"/>
        <pc:sldMkLst>
          <pc:docMk/>
          <pc:sldMk cId="3317872233" sldId="678"/>
        </pc:sldMkLst>
        <pc:spChg chg="mod">
          <ac:chgData name="shiuanery100@gmail.com" userId="1751777f2ba6b6a3" providerId="LiveId" clId="{D2A42467-3C03-4CB4-AA07-D681A5F81908}" dt="2022-02-19T11:05:37.230" v="1563" actId="20577"/>
          <ac:spMkLst>
            <pc:docMk/>
            <pc:sldMk cId="3317872233" sldId="678"/>
            <ac:spMk id="14" creationId="{70F5A743-6740-44AB-B18F-45F8C0A8EBB5}"/>
          </ac:spMkLst>
        </pc:spChg>
        <pc:picChg chg="add mod">
          <ac:chgData name="shiuanery100@gmail.com" userId="1751777f2ba6b6a3" providerId="LiveId" clId="{D2A42467-3C03-4CB4-AA07-D681A5F81908}" dt="2022-02-19T11:05:22.259" v="1557" actId="1076"/>
          <ac:picMkLst>
            <pc:docMk/>
            <pc:sldMk cId="3317872233" sldId="678"/>
            <ac:picMk id="15" creationId="{62974619-C95E-4F9C-873F-6E462A6DC66A}"/>
          </ac:picMkLst>
        </pc:picChg>
        <pc:picChg chg="del">
          <ac:chgData name="shiuanery100@gmail.com" userId="1751777f2ba6b6a3" providerId="LiveId" clId="{D2A42467-3C03-4CB4-AA07-D681A5F81908}" dt="2022-02-19T11:03:51.247" v="1496" actId="478"/>
          <ac:picMkLst>
            <pc:docMk/>
            <pc:sldMk cId="3317872233" sldId="678"/>
            <ac:picMk id="16" creationId="{F64F6B57-D379-4EF0-9AB5-D6CD74D4ECF0}"/>
          </ac:picMkLst>
        </pc:picChg>
      </pc:sldChg>
      <pc:sldChg chg="addSp delSp modSp add mod">
        <pc:chgData name="shiuanery100@gmail.com" userId="1751777f2ba6b6a3" providerId="LiveId" clId="{D2A42467-3C03-4CB4-AA07-D681A5F81908}" dt="2022-02-19T11:10:16.799" v="1640" actId="1076"/>
        <pc:sldMkLst>
          <pc:docMk/>
          <pc:sldMk cId="56774976" sldId="679"/>
        </pc:sldMkLst>
        <pc:spChg chg="mod">
          <ac:chgData name="shiuanery100@gmail.com" userId="1751777f2ba6b6a3" providerId="LiveId" clId="{D2A42467-3C03-4CB4-AA07-D681A5F81908}" dt="2022-02-19T11:10:09.111" v="1637" actId="1076"/>
          <ac:spMkLst>
            <pc:docMk/>
            <pc:sldMk cId="56774976" sldId="679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1:10:06.537" v="1635" actId="1076"/>
          <ac:spMkLst>
            <pc:docMk/>
            <pc:sldMk cId="56774976" sldId="679"/>
            <ac:spMk id="16" creationId="{7D545FCA-EBE3-4C5B-A343-47E94B886CCE}"/>
          </ac:spMkLst>
        </pc:spChg>
        <pc:picChg chg="add mod">
          <ac:chgData name="shiuanery100@gmail.com" userId="1751777f2ba6b6a3" providerId="LiveId" clId="{D2A42467-3C03-4CB4-AA07-D681A5F81908}" dt="2022-02-19T11:10:16.799" v="1640" actId="1076"/>
          <ac:picMkLst>
            <pc:docMk/>
            <pc:sldMk cId="56774976" sldId="679"/>
            <ac:picMk id="3" creationId="{2A86D908-9319-4267-A9B0-248BAFB344FC}"/>
          </ac:picMkLst>
        </pc:picChg>
        <pc:picChg chg="del">
          <ac:chgData name="shiuanery100@gmail.com" userId="1751777f2ba6b6a3" providerId="LiveId" clId="{D2A42467-3C03-4CB4-AA07-D681A5F81908}" dt="2022-02-19T11:08:35.295" v="1575" actId="478"/>
          <ac:picMkLst>
            <pc:docMk/>
            <pc:sldMk cId="56774976" sldId="679"/>
            <ac:picMk id="17" creationId="{1C498933-F8F2-4893-9134-4736360513A4}"/>
          </ac:picMkLst>
        </pc:picChg>
      </pc:sldChg>
      <pc:sldChg chg="addSp delSp modSp add mod">
        <pc:chgData name="shiuanery100@gmail.com" userId="1751777f2ba6b6a3" providerId="LiveId" clId="{D2A42467-3C03-4CB4-AA07-D681A5F81908}" dt="2022-02-19T12:04:33.929" v="1786" actId="1076"/>
        <pc:sldMkLst>
          <pc:docMk/>
          <pc:sldMk cId="1576369593" sldId="680"/>
        </pc:sldMkLst>
        <pc:spChg chg="mod">
          <ac:chgData name="shiuanery100@gmail.com" userId="1751777f2ba6b6a3" providerId="LiveId" clId="{D2A42467-3C03-4CB4-AA07-D681A5F81908}" dt="2022-02-19T11:51:03.646" v="1781" actId="1076"/>
          <ac:spMkLst>
            <pc:docMk/>
            <pc:sldMk cId="1576369593" sldId="680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1:10:54.645" v="1677" actId="255"/>
          <ac:spMkLst>
            <pc:docMk/>
            <pc:sldMk cId="1576369593" sldId="680"/>
            <ac:spMk id="16" creationId="{7D545FCA-EBE3-4C5B-A343-47E94B886CCE}"/>
          </ac:spMkLst>
        </pc:spChg>
        <pc:picChg chg="del">
          <ac:chgData name="shiuanery100@gmail.com" userId="1751777f2ba6b6a3" providerId="LiveId" clId="{D2A42467-3C03-4CB4-AA07-D681A5F81908}" dt="2022-02-19T11:10:26.947" v="1642" actId="478"/>
          <ac:picMkLst>
            <pc:docMk/>
            <pc:sldMk cId="1576369593" sldId="680"/>
            <ac:picMk id="3" creationId="{2A86D908-9319-4267-A9B0-248BAFB344FC}"/>
          </ac:picMkLst>
        </pc:picChg>
        <pc:picChg chg="add mod">
          <ac:chgData name="shiuanery100@gmail.com" userId="1751777f2ba6b6a3" providerId="LiveId" clId="{D2A42467-3C03-4CB4-AA07-D681A5F81908}" dt="2022-02-19T12:04:33.929" v="1786" actId="1076"/>
          <ac:picMkLst>
            <pc:docMk/>
            <pc:sldMk cId="1576369593" sldId="680"/>
            <ac:picMk id="15" creationId="{BF8F94EC-B85B-4B78-AE45-BF75CC1816D0}"/>
          </ac:picMkLst>
        </pc:picChg>
      </pc:sldChg>
      <pc:sldChg chg="addSp delSp modSp add mod">
        <pc:chgData name="shiuanery100@gmail.com" userId="1751777f2ba6b6a3" providerId="LiveId" clId="{D2A42467-3C03-4CB4-AA07-D681A5F81908}" dt="2022-02-19T12:07:29.968" v="1908" actId="1076"/>
        <pc:sldMkLst>
          <pc:docMk/>
          <pc:sldMk cId="2345769163" sldId="681"/>
        </pc:sldMkLst>
        <pc:spChg chg="mod">
          <ac:chgData name="shiuanery100@gmail.com" userId="1751777f2ba6b6a3" providerId="LiveId" clId="{D2A42467-3C03-4CB4-AA07-D681A5F81908}" dt="2022-02-19T12:07:29.968" v="1908" actId="1076"/>
          <ac:spMkLst>
            <pc:docMk/>
            <pc:sldMk cId="2345769163" sldId="681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2:04:55.705" v="1800" actId="207"/>
          <ac:spMkLst>
            <pc:docMk/>
            <pc:sldMk cId="2345769163" sldId="681"/>
            <ac:spMk id="16" creationId="{7D545FCA-EBE3-4C5B-A343-47E94B886CCE}"/>
          </ac:spMkLst>
        </pc:spChg>
        <pc:spChg chg="add mod">
          <ac:chgData name="shiuanery100@gmail.com" userId="1751777f2ba6b6a3" providerId="LiveId" clId="{D2A42467-3C03-4CB4-AA07-D681A5F81908}" dt="2022-02-19T12:06:24.564" v="1907" actId="20577"/>
          <ac:spMkLst>
            <pc:docMk/>
            <pc:sldMk cId="2345769163" sldId="681"/>
            <ac:spMk id="17" creationId="{C6AD3BAE-0BA7-4967-917B-CDB60665C52D}"/>
          </ac:spMkLst>
        </pc:spChg>
        <pc:picChg chg="del">
          <ac:chgData name="shiuanery100@gmail.com" userId="1751777f2ba6b6a3" providerId="LiveId" clId="{D2A42467-3C03-4CB4-AA07-D681A5F81908}" dt="2022-02-19T12:05:53.845" v="1878" actId="478"/>
          <ac:picMkLst>
            <pc:docMk/>
            <pc:sldMk cId="2345769163" sldId="681"/>
            <ac:picMk id="15" creationId="{BF8F94EC-B85B-4B78-AE45-BF75CC1816D0}"/>
          </ac:picMkLst>
        </pc:picChg>
      </pc:sldChg>
      <pc:sldChg chg="delSp modSp add mod">
        <pc:chgData name="shiuanery100@gmail.com" userId="1751777f2ba6b6a3" providerId="LiveId" clId="{D2A42467-3C03-4CB4-AA07-D681A5F81908}" dt="2022-02-19T12:08:21.154" v="1931" actId="1076"/>
        <pc:sldMkLst>
          <pc:docMk/>
          <pc:sldMk cId="3549723478" sldId="682"/>
        </pc:sldMkLst>
        <pc:spChg chg="mod">
          <ac:chgData name="shiuanery100@gmail.com" userId="1751777f2ba6b6a3" providerId="LiveId" clId="{D2A42467-3C03-4CB4-AA07-D681A5F81908}" dt="2022-02-19T12:08:17.325" v="1930" actId="20577"/>
          <ac:spMkLst>
            <pc:docMk/>
            <pc:sldMk cId="3549723478" sldId="682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2:08:21.154" v="1931" actId="1076"/>
          <ac:spMkLst>
            <pc:docMk/>
            <pc:sldMk cId="3549723478" sldId="682"/>
            <ac:spMk id="16" creationId="{7D545FCA-EBE3-4C5B-A343-47E94B886CCE}"/>
          </ac:spMkLst>
        </pc:spChg>
        <pc:spChg chg="del">
          <ac:chgData name="shiuanery100@gmail.com" userId="1751777f2ba6b6a3" providerId="LiveId" clId="{D2A42467-3C03-4CB4-AA07-D681A5F81908}" dt="2022-02-19T12:08:00.837" v="1925" actId="478"/>
          <ac:spMkLst>
            <pc:docMk/>
            <pc:sldMk cId="3549723478" sldId="682"/>
            <ac:spMk id="17" creationId="{C6AD3BAE-0BA7-4967-917B-CDB60665C52D}"/>
          </ac:spMkLst>
        </pc:spChg>
      </pc:sldChg>
      <pc:sldChg chg="addSp delSp modSp add mod">
        <pc:chgData name="shiuanery100@gmail.com" userId="1751777f2ba6b6a3" providerId="LiveId" clId="{D2A42467-3C03-4CB4-AA07-D681A5F81908}" dt="2022-02-19T12:14:18.841" v="1999" actId="1076"/>
        <pc:sldMkLst>
          <pc:docMk/>
          <pc:sldMk cId="1207888986" sldId="683"/>
        </pc:sldMkLst>
        <pc:spChg chg="del">
          <ac:chgData name="shiuanery100@gmail.com" userId="1751777f2ba6b6a3" providerId="LiveId" clId="{D2A42467-3C03-4CB4-AA07-D681A5F81908}" dt="2022-02-19T12:10:59.691" v="1988" actId="478"/>
          <ac:spMkLst>
            <pc:docMk/>
            <pc:sldMk cId="1207888986" sldId="683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2:10:57.170" v="1987" actId="20577"/>
          <ac:spMkLst>
            <pc:docMk/>
            <pc:sldMk cId="1207888986" sldId="683"/>
            <ac:spMk id="16" creationId="{7D545FCA-EBE3-4C5B-A343-47E94B886CCE}"/>
          </ac:spMkLst>
        </pc:spChg>
        <pc:picChg chg="add mod">
          <ac:chgData name="shiuanery100@gmail.com" userId="1751777f2ba6b6a3" providerId="LiveId" clId="{D2A42467-3C03-4CB4-AA07-D681A5F81908}" dt="2022-02-19T12:14:18.841" v="1999" actId="1076"/>
          <ac:picMkLst>
            <pc:docMk/>
            <pc:sldMk cId="1207888986" sldId="683"/>
            <ac:picMk id="3" creationId="{08363AD6-D2D5-4E57-B8C7-5250AFB36184}"/>
          </ac:picMkLst>
        </pc:picChg>
        <pc:picChg chg="add mod">
          <ac:chgData name="shiuanery100@gmail.com" userId="1751777f2ba6b6a3" providerId="LiveId" clId="{D2A42467-3C03-4CB4-AA07-D681A5F81908}" dt="2022-02-19T12:14:15.871" v="1997" actId="1076"/>
          <ac:picMkLst>
            <pc:docMk/>
            <pc:sldMk cId="1207888986" sldId="683"/>
            <ac:picMk id="17" creationId="{9EA1A1C9-13BE-4E8B-89E7-EE6B4FD72DB0}"/>
          </ac:picMkLst>
        </pc:picChg>
        <pc:picChg chg="add mod">
          <ac:chgData name="shiuanery100@gmail.com" userId="1751777f2ba6b6a3" providerId="LiveId" clId="{D2A42467-3C03-4CB4-AA07-D681A5F81908}" dt="2022-02-19T12:14:17.536" v="1998" actId="1076"/>
          <ac:picMkLst>
            <pc:docMk/>
            <pc:sldMk cId="1207888986" sldId="683"/>
            <ac:picMk id="19" creationId="{29C470AE-3914-4F95-ABBF-C4A847A9D013}"/>
          </ac:picMkLst>
        </pc:picChg>
      </pc:sldChg>
      <pc:sldChg chg="add">
        <pc:chgData name="shiuanery100@gmail.com" userId="1751777f2ba6b6a3" providerId="LiveId" clId="{D2A42467-3C03-4CB4-AA07-D681A5F81908}" dt="2022-02-19T12:14:40.013" v="2000"/>
        <pc:sldMkLst>
          <pc:docMk/>
          <pc:sldMk cId="3554319847" sldId="684"/>
        </pc:sldMkLst>
      </pc:sldChg>
      <pc:sldChg chg="addSp delSp modSp add mod modAnim">
        <pc:chgData name="shiuanery100@gmail.com" userId="1751777f2ba6b6a3" providerId="LiveId" clId="{D2A42467-3C03-4CB4-AA07-D681A5F81908}" dt="2022-02-19T12:46:55.587" v="2031" actId="1076"/>
        <pc:sldMkLst>
          <pc:docMk/>
          <pc:sldMk cId="1418311069" sldId="685"/>
        </pc:sldMkLst>
        <pc:spChg chg="mod">
          <ac:chgData name="shiuanery100@gmail.com" userId="1751777f2ba6b6a3" providerId="LiveId" clId="{D2A42467-3C03-4CB4-AA07-D681A5F81908}" dt="2022-02-19T12:34:15.669" v="2023" actId="20577"/>
          <ac:spMkLst>
            <pc:docMk/>
            <pc:sldMk cId="1418311069" sldId="685"/>
            <ac:spMk id="14" creationId="{70F5A743-6740-44AB-B18F-45F8C0A8EBB5}"/>
          </ac:spMkLst>
        </pc:spChg>
        <pc:spChg chg="mod">
          <ac:chgData name="shiuanery100@gmail.com" userId="1751777f2ba6b6a3" providerId="LiveId" clId="{D2A42467-3C03-4CB4-AA07-D681A5F81908}" dt="2022-02-19T12:34:04.359" v="2006" actId="20577"/>
          <ac:spMkLst>
            <pc:docMk/>
            <pc:sldMk cId="1418311069" sldId="685"/>
            <ac:spMk id="16" creationId="{7D545FCA-EBE3-4C5B-A343-47E94B886CCE}"/>
          </ac:spMkLst>
        </pc:spChg>
        <pc:picChg chg="add mod">
          <ac:chgData name="shiuanery100@gmail.com" userId="1751777f2ba6b6a3" providerId="LiveId" clId="{D2A42467-3C03-4CB4-AA07-D681A5F81908}" dt="2022-02-19T12:46:33.447" v="2026" actId="1076"/>
          <ac:picMkLst>
            <pc:docMk/>
            <pc:sldMk cId="1418311069" sldId="685"/>
            <ac:picMk id="15" creationId="{F13A4717-E749-4742-89B3-A3D5E4908191}"/>
          </ac:picMkLst>
        </pc:picChg>
        <pc:picChg chg="del">
          <ac:chgData name="shiuanery100@gmail.com" userId="1751777f2ba6b6a3" providerId="LiveId" clId="{D2A42467-3C03-4CB4-AA07-D681A5F81908}" dt="2022-02-19T12:42:54.273" v="2024" actId="478"/>
          <ac:picMkLst>
            <pc:docMk/>
            <pc:sldMk cId="1418311069" sldId="685"/>
            <ac:picMk id="17" creationId="{1C498933-F8F2-4893-9134-4736360513A4}"/>
          </ac:picMkLst>
        </pc:picChg>
        <pc:picChg chg="add mod">
          <ac:chgData name="shiuanery100@gmail.com" userId="1751777f2ba6b6a3" providerId="LiveId" clId="{D2A42467-3C03-4CB4-AA07-D681A5F81908}" dt="2022-02-19T12:46:55.587" v="2031" actId="1076"/>
          <ac:picMkLst>
            <pc:docMk/>
            <pc:sldMk cId="1418311069" sldId="685"/>
            <ac:picMk id="18" creationId="{48842A44-8D79-4758-8208-B4194B89FC62}"/>
          </ac:picMkLst>
        </pc:picChg>
      </pc:sldChg>
      <pc:sldChg chg="addSp delSp modSp add mod">
        <pc:chgData name="shiuanery100@gmail.com" userId="1751777f2ba6b6a3" providerId="LiveId" clId="{D2A42467-3C03-4CB4-AA07-D681A5F81908}" dt="2022-02-19T12:52:18.693" v="2248" actId="1076"/>
        <pc:sldMkLst>
          <pc:docMk/>
          <pc:sldMk cId="812387084" sldId="686"/>
        </pc:sldMkLst>
        <pc:spChg chg="del">
          <ac:chgData name="shiuanery100@gmail.com" userId="1751777f2ba6b6a3" providerId="LiveId" clId="{D2A42467-3C03-4CB4-AA07-D681A5F81908}" dt="2022-02-19T12:48:49.308" v="2035" actId="478"/>
          <ac:spMkLst>
            <pc:docMk/>
            <pc:sldMk cId="812387084" sldId="686"/>
            <ac:spMk id="15" creationId="{65E531B8-CA04-461C-826B-68586B8A79B2}"/>
          </ac:spMkLst>
        </pc:spChg>
        <pc:spChg chg="mod">
          <ac:chgData name="shiuanery100@gmail.com" userId="1751777f2ba6b6a3" providerId="LiveId" clId="{D2A42467-3C03-4CB4-AA07-D681A5F81908}" dt="2022-02-19T12:52:18.693" v="2248" actId="1076"/>
          <ac:spMkLst>
            <pc:docMk/>
            <pc:sldMk cId="812387084" sldId="686"/>
            <ac:spMk id="16" creationId="{7D545FCA-EBE3-4C5B-A343-47E94B886CCE}"/>
          </ac:spMkLst>
        </pc:spChg>
        <pc:spChg chg="del">
          <ac:chgData name="shiuanery100@gmail.com" userId="1751777f2ba6b6a3" providerId="LiveId" clId="{D2A42467-3C03-4CB4-AA07-D681A5F81908}" dt="2022-02-19T12:48:45.561" v="2034" actId="478"/>
          <ac:spMkLst>
            <pc:docMk/>
            <pc:sldMk cId="812387084" sldId="686"/>
            <ac:spMk id="18" creationId="{09946D78-62EC-44B7-9B3F-09220B9FF2D0}"/>
          </ac:spMkLst>
        </pc:spChg>
        <pc:picChg chg="del">
          <ac:chgData name="shiuanery100@gmail.com" userId="1751777f2ba6b6a3" providerId="LiveId" clId="{D2A42467-3C03-4CB4-AA07-D681A5F81908}" dt="2022-02-19T12:48:43.132" v="2033" actId="478"/>
          <ac:picMkLst>
            <pc:docMk/>
            <pc:sldMk cId="812387084" sldId="686"/>
            <ac:picMk id="3" creationId="{67E6E048-6F18-4496-87E4-6E0219D531D7}"/>
          </ac:picMkLst>
        </pc:picChg>
        <pc:picChg chg="add mod">
          <ac:chgData name="shiuanery100@gmail.com" userId="1751777f2ba6b6a3" providerId="LiveId" clId="{D2A42467-3C03-4CB4-AA07-D681A5F81908}" dt="2022-02-19T12:52:08.886" v="2247" actId="1076"/>
          <ac:picMkLst>
            <pc:docMk/>
            <pc:sldMk cId="812387084" sldId="686"/>
            <ac:picMk id="14" creationId="{39F467B1-72D2-4CF7-81B2-3E79A5BC0E20}"/>
          </ac:picMkLst>
        </pc:picChg>
      </pc:sldChg>
      <pc:sldChg chg="addSp modSp add mod">
        <pc:chgData name="shiuanery100@gmail.com" userId="1751777f2ba6b6a3" providerId="LiveId" clId="{D2A42467-3C03-4CB4-AA07-D681A5F81908}" dt="2022-02-19T12:54:03.834" v="2398" actId="1076"/>
        <pc:sldMkLst>
          <pc:docMk/>
          <pc:sldMk cId="4106776621" sldId="687"/>
        </pc:sldMkLst>
        <pc:spChg chg="add mod">
          <ac:chgData name="shiuanery100@gmail.com" userId="1751777f2ba6b6a3" providerId="LiveId" clId="{D2A42467-3C03-4CB4-AA07-D681A5F81908}" dt="2022-02-19T12:54:01.484" v="2397" actId="1076"/>
          <ac:spMkLst>
            <pc:docMk/>
            <pc:sldMk cId="4106776621" sldId="687"/>
            <ac:spMk id="15" creationId="{B70E8435-5AEC-4F00-B522-0EB609EF3371}"/>
          </ac:spMkLst>
        </pc:spChg>
        <pc:spChg chg="mod">
          <ac:chgData name="shiuanery100@gmail.com" userId="1751777f2ba6b6a3" providerId="LiveId" clId="{D2A42467-3C03-4CB4-AA07-D681A5F81908}" dt="2022-02-19T12:54:03.834" v="2398" actId="1076"/>
          <ac:spMkLst>
            <pc:docMk/>
            <pc:sldMk cId="4106776621" sldId="687"/>
            <ac:spMk id="16" creationId="{7D545FCA-EBE3-4C5B-A343-47E94B886CCE}"/>
          </ac:spMkLst>
        </pc:spChg>
      </pc:sldChg>
      <pc:sldChg chg="new del">
        <pc:chgData name="shiuanery100@gmail.com" userId="1751777f2ba6b6a3" providerId="LiveId" clId="{D2A42467-3C03-4CB4-AA07-D681A5F81908}" dt="2022-02-19T12:54:10.251" v="2399" actId="2696"/>
        <pc:sldMkLst>
          <pc:docMk/>
          <pc:sldMk cId="2275972326" sldId="688"/>
        </pc:sldMkLst>
      </pc:sldChg>
      <pc:sldChg chg="addSp delSp modSp add mod">
        <pc:chgData name="shiuanery100@gmail.com" userId="1751777f2ba6b6a3" providerId="LiveId" clId="{D2A42467-3C03-4CB4-AA07-D681A5F81908}" dt="2022-02-19T12:57:13.646" v="2459" actId="207"/>
        <pc:sldMkLst>
          <pc:docMk/>
          <pc:sldMk cId="3817406952" sldId="688"/>
        </pc:sldMkLst>
        <pc:spChg chg="mod">
          <ac:chgData name="shiuanery100@gmail.com" userId="1751777f2ba6b6a3" providerId="LiveId" clId="{D2A42467-3C03-4CB4-AA07-D681A5F81908}" dt="2022-02-19T12:54:53.869" v="2417" actId="20577"/>
          <ac:spMkLst>
            <pc:docMk/>
            <pc:sldMk cId="3817406952" sldId="688"/>
            <ac:spMk id="15" creationId="{B70E8435-5AEC-4F00-B522-0EB609EF3371}"/>
          </ac:spMkLst>
        </pc:spChg>
        <pc:spChg chg="mod">
          <ac:chgData name="shiuanery100@gmail.com" userId="1751777f2ba6b6a3" providerId="LiveId" clId="{D2A42467-3C03-4CB4-AA07-D681A5F81908}" dt="2022-02-19T12:57:13.646" v="2459" actId="207"/>
          <ac:spMkLst>
            <pc:docMk/>
            <pc:sldMk cId="3817406952" sldId="688"/>
            <ac:spMk id="16" creationId="{7D545FCA-EBE3-4C5B-A343-47E94B886CCE}"/>
          </ac:spMkLst>
        </pc:spChg>
        <pc:picChg chg="add mod">
          <ac:chgData name="shiuanery100@gmail.com" userId="1751777f2ba6b6a3" providerId="LiveId" clId="{D2A42467-3C03-4CB4-AA07-D681A5F81908}" dt="2022-02-19T12:56:53.086" v="2446" actId="1076"/>
          <ac:picMkLst>
            <pc:docMk/>
            <pc:sldMk cId="3817406952" sldId="688"/>
            <ac:picMk id="3" creationId="{5A6FCE9E-F30B-47A1-8602-A1206CD61852}"/>
          </ac:picMkLst>
        </pc:picChg>
        <pc:picChg chg="del">
          <ac:chgData name="shiuanery100@gmail.com" userId="1751777f2ba6b6a3" providerId="LiveId" clId="{D2A42467-3C03-4CB4-AA07-D681A5F81908}" dt="2022-02-19T12:54:56.537" v="2418" actId="478"/>
          <ac:picMkLst>
            <pc:docMk/>
            <pc:sldMk cId="3817406952" sldId="688"/>
            <ac:picMk id="14" creationId="{39F467B1-72D2-4CF7-81B2-3E79A5BC0E20}"/>
          </ac:picMkLst>
        </pc:picChg>
      </pc:sldChg>
      <pc:sldChg chg="addSp delSp modSp add mod ord">
        <pc:chgData name="shiuanery100@gmail.com" userId="1751777f2ba6b6a3" providerId="LiveId" clId="{D2A42467-3C03-4CB4-AA07-D681A5F81908}" dt="2022-02-19T13:38:02.046" v="2712"/>
        <pc:sldMkLst>
          <pc:docMk/>
          <pc:sldMk cId="2490691288" sldId="689"/>
        </pc:sldMkLst>
        <pc:spChg chg="mod">
          <ac:chgData name="shiuanery100@gmail.com" userId="1751777f2ba6b6a3" providerId="LiveId" clId="{D2A42467-3C03-4CB4-AA07-D681A5F81908}" dt="2022-02-19T13:10:08.848" v="2632" actId="14100"/>
          <ac:spMkLst>
            <pc:docMk/>
            <pc:sldMk cId="2490691288" sldId="689"/>
            <ac:spMk id="15" creationId="{B70E8435-5AEC-4F00-B522-0EB609EF3371}"/>
          </ac:spMkLst>
        </pc:spChg>
        <pc:spChg chg="mod">
          <ac:chgData name="shiuanery100@gmail.com" userId="1751777f2ba6b6a3" providerId="LiveId" clId="{D2A42467-3C03-4CB4-AA07-D681A5F81908}" dt="2022-02-19T13:33:26.398" v="2706" actId="1076"/>
          <ac:spMkLst>
            <pc:docMk/>
            <pc:sldMk cId="2490691288" sldId="689"/>
            <ac:spMk id="16" creationId="{7D545FCA-EBE3-4C5B-A343-47E94B886CCE}"/>
          </ac:spMkLst>
        </pc:spChg>
        <pc:spChg chg="add mod">
          <ac:chgData name="shiuanery100@gmail.com" userId="1751777f2ba6b6a3" providerId="LiveId" clId="{D2A42467-3C03-4CB4-AA07-D681A5F81908}" dt="2022-02-19T13:33:41.594" v="2710" actId="1076"/>
          <ac:spMkLst>
            <pc:docMk/>
            <pc:sldMk cId="2490691288" sldId="689"/>
            <ac:spMk id="17" creationId="{59A69ABC-C40B-441D-88F4-FA4EF31E80B6}"/>
          </ac:spMkLst>
        </pc:spChg>
        <pc:picChg chg="del">
          <ac:chgData name="shiuanery100@gmail.com" userId="1751777f2ba6b6a3" providerId="LiveId" clId="{D2A42467-3C03-4CB4-AA07-D681A5F81908}" dt="2022-02-19T13:05:56.414" v="2525" actId="478"/>
          <ac:picMkLst>
            <pc:docMk/>
            <pc:sldMk cId="2490691288" sldId="689"/>
            <ac:picMk id="3" creationId="{5A6FCE9E-F30B-47A1-8602-A1206CD61852}"/>
          </ac:picMkLst>
        </pc:picChg>
      </pc:sldChg>
      <pc:sldChg chg="addSp delSp modSp add mod">
        <pc:chgData name="shiuanery100@gmail.com" userId="1751777f2ba6b6a3" providerId="LiveId" clId="{D2A42467-3C03-4CB4-AA07-D681A5F81908}" dt="2022-02-19T13:13:12.868" v="2675" actId="20577"/>
        <pc:sldMkLst>
          <pc:docMk/>
          <pc:sldMk cId="749725346" sldId="690"/>
        </pc:sldMkLst>
        <pc:spChg chg="mod">
          <ac:chgData name="shiuanery100@gmail.com" userId="1751777f2ba6b6a3" providerId="LiveId" clId="{D2A42467-3C03-4CB4-AA07-D681A5F81908}" dt="2022-02-19T13:13:12.868" v="2675" actId="20577"/>
          <ac:spMkLst>
            <pc:docMk/>
            <pc:sldMk cId="749725346" sldId="690"/>
            <ac:spMk id="16" creationId="{7D545FCA-EBE3-4C5B-A343-47E94B886CCE}"/>
          </ac:spMkLst>
        </pc:spChg>
        <pc:picChg chg="del">
          <ac:chgData name="shiuanery100@gmail.com" userId="1751777f2ba6b6a3" providerId="LiveId" clId="{D2A42467-3C03-4CB4-AA07-D681A5F81908}" dt="2022-02-19T13:12:39.921" v="2640" actId="478"/>
          <ac:picMkLst>
            <pc:docMk/>
            <pc:sldMk cId="749725346" sldId="690"/>
            <ac:picMk id="3" creationId="{5A6FCE9E-F30B-47A1-8602-A1206CD61852}"/>
          </ac:picMkLst>
        </pc:picChg>
        <pc:picChg chg="add mod">
          <ac:chgData name="shiuanery100@gmail.com" userId="1751777f2ba6b6a3" providerId="LiveId" clId="{D2A42467-3C03-4CB4-AA07-D681A5F81908}" dt="2022-02-19T13:12:41.539" v="2641" actId="1076"/>
          <ac:picMkLst>
            <pc:docMk/>
            <pc:sldMk cId="749725346" sldId="690"/>
            <ac:picMk id="14" creationId="{1062E9F4-FAB7-4AB3-AB44-AD7EF94D120E}"/>
          </ac:picMkLst>
        </pc:picChg>
      </pc:sldChg>
      <pc:sldChg chg="addSp delSp modSp add mod">
        <pc:chgData name="shiuanery100@gmail.com" userId="1751777f2ba6b6a3" providerId="LiveId" clId="{D2A42467-3C03-4CB4-AA07-D681A5F81908}" dt="2022-02-19T13:14:41.743" v="2700" actId="1076"/>
        <pc:sldMkLst>
          <pc:docMk/>
          <pc:sldMk cId="3165211014" sldId="691"/>
        </pc:sldMkLst>
        <pc:spChg chg="mod">
          <ac:chgData name="shiuanery100@gmail.com" userId="1751777f2ba6b6a3" providerId="LiveId" clId="{D2A42467-3C03-4CB4-AA07-D681A5F81908}" dt="2022-02-19T13:14:32.902" v="2696" actId="20577"/>
          <ac:spMkLst>
            <pc:docMk/>
            <pc:sldMk cId="3165211014" sldId="691"/>
            <ac:spMk id="16" creationId="{7D545FCA-EBE3-4C5B-A343-47E94B886CCE}"/>
          </ac:spMkLst>
        </pc:spChg>
        <pc:picChg chg="del">
          <ac:chgData name="shiuanery100@gmail.com" userId="1751777f2ba6b6a3" providerId="LiveId" clId="{D2A42467-3C03-4CB4-AA07-D681A5F81908}" dt="2022-02-19T13:14:35.691" v="2697" actId="478"/>
          <ac:picMkLst>
            <pc:docMk/>
            <pc:sldMk cId="3165211014" sldId="691"/>
            <ac:picMk id="3" creationId="{5A6FCE9E-F30B-47A1-8602-A1206CD61852}"/>
          </ac:picMkLst>
        </pc:picChg>
        <pc:picChg chg="add mod">
          <ac:chgData name="shiuanery100@gmail.com" userId="1751777f2ba6b6a3" providerId="LiveId" clId="{D2A42467-3C03-4CB4-AA07-D681A5F81908}" dt="2022-02-19T13:14:41.743" v="2700" actId="1076"/>
          <ac:picMkLst>
            <pc:docMk/>
            <pc:sldMk cId="3165211014" sldId="691"/>
            <ac:picMk id="14" creationId="{0E3FBE57-A987-4AE8-AEFC-8AD91FCB151F}"/>
          </ac:picMkLst>
        </pc:picChg>
      </pc:sldChg>
      <pc:sldChg chg="addSp delSp modSp add mod">
        <pc:chgData name="shiuanery100@gmail.com" userId="1751777f2ba6b6a3" providerId="LiveId" clId="{D2A42467-3C03-4CB4-AA07-D681A5F81908}" dt="2022-02-19T13:41:17.635" v="2791" actId="1076"/>
        <pc:sldMkLst>
          <pc:docMk/>
          <pc:sldMk cId="1994974282" sldId="692"/>
        </pc:sldMkLst>
        <pc:spChg chg="mod">
          <ac:chgData name="shiuanery100@gmail.com" userId="1751777f2ba6b6a3" providerId="LiveId" clId="{D2A42467-3C03-4CB4-AA07-D681A5F81908}" dt="2022-02-19T13:38:17.349" v="2727" actId="20577"/>
          <ac:spMkLst>
            <pc:docMk/>
            <pc:sldMk cId="1994974282" sldId="692"/>
            <ac:spMk id="15" creationId="{B70E8435-5AEC-4F00-B522-0EB609EF3371}"/>
          </ac:spMkLst>
        </pc:spChg>
        <pc:spChg chg="mod">
          <ac:chgData name="shiuanery100@gmail.com" userId="1751777f2ba6b6a3" providerId="LiveId" clId="{D2A42467-3C03-4CB4-AA07-D681A5F81908}" dt="2022-02-19T13:38:41.456" v="2786" actId="20577"/>
          <ac:spMkLst>
            <pc:docMk/>
            <pc:sldMk cId="1994974282" sldId="692"/>
            <ac:spMk id="16" creationId="{7D545FCA-EBE3-4C5B-A343-47E94B886CCE}"/>
          </ac:spMkLst>
        </pc:spChg>
        <pc:picChg chg="del">
          <ac:chgData name="shiuanery100@gmail.com" userId="1751777f2ba6b6a3" providerId="LiveId" clId="{D2A42467-3C03-4CB4-AA07-D681A5F81908}" dt="2022-02-19T13:41:04.488" v="2787" actId="478"/>
          <ac:picMkLst>
            <pc:docMk/>
            <pc:sldMk cId="1994974282" sldId="692"/>
            <ac:picMk id="3" creationId="{5A6FCE9E-F30B-47A1-8602-A1206CD61852}"/>
          </ac:picMkLst>
        </pc:picChg>
        <pc:picChg chg="add mod">
          <ac:chgData name="shiuanery100@gmail.com" userId="1751777f2ba6b6a3" providerId="LiveId" clId="{D2A42467-3C03-4CB4-AA07-D681A5F81908}" dt="2022-02-19T13:41:17.635" v="2791" actId="1076"/>
          <ac:picMkLst>
            <pc:docMk/>
            <pc:sldMk cId="1994974282" sldId="692"/>
            <ac:picMk id="14" creationId="{5E2D32E9-F486-4681-89FE-00DBFA2B00A2}"/>
          </ac:picMkLst>
        </pc:picChg>
      </pc:sldChg>
      <pc:sldChg chg="delSp modSp add mod">
        <pc:chgData name="shiuanery100@gmail.com" userId="1751777f2ba6b6a3" providerId="LiveId" clId="{D2A42467-3C03-4CB4-AA07-D681A5F81908}" dt="2022-02-19T14:01:17.547" v="2887" actId="1076"/>
        <pc:sldMkLst>
          <pc:docMk/>
          <pc:sldMk cId="3080565138" sldId="693"/>
        </pc:sldMkLst>
        <pc:spChg chg="mod">
          <ac:chgData name="shiuanery100@gmail.com" userId="1751777f2ba6b6a3" providerId="LiveId" clId="{D2A42467-3C03-4CB4-AA07-D681A5F81908}" dt="2022-02-19T14:01:16.601" v="2886" actId="2711"/>
          <ac:spMkLst>
            <pc:docMk/>
            <pc:sldMk cId="3080565138" sldId="693"/>
            <ac:spMk id="14" creationId="{70F5A743-6740-44AB-B18F-45F8C0A8EBB5}"/>
          </ac:spMkLst>
        </pc:spChg>
        <pc:spChg chg="del">
          <ac:chgData name="shiuanery100@gmail.com" userId="1751777f2ba6b6a3" providerId="LiveId" clId="{D2A42467-3C03-4CB4-AA07-D681A5F81908}" dt="2022-02-19T13:43:37.649" v="2793" actId="478"/>
          <ac:spMkLst>
            <pc:docMk/>
            <pc:sldMk cId="3080565138" sldId="693"/>
            <ac:spMk id="16" creationId="{7D545FCA-EBE3-4C5B-A343-47E94B886CCE}"/>
          </ac:spMkLst>
        </pc:spChg>
        <pc:grpChg chg="mod">
          <ac:chgData name="shiuanery100@gmail.com" userId="1751777f2ba6b6a3" providerId="LiveId" clId="{D2A42467-3C03-4CB4-AA07-D681A5F81908}" dt="2022-02-19T14:01:17.547" v="2887" actId="1076"/>
          <ac:grpSpMkLst>
            <pc:docMk/>
            <pc:sldMk cId="3080565138" sldId="693"/>
            <ac:grpSpMk id="4" creationId="{91474AAF-EAF0-4F23-B4D8-34D85ECFE6DC}"/>
          </ac:grpSpMkLst>
        </pc:grpChg>
      </pc:sldChg>
      <pc:sldMasterChg chg="del delSldLayout">
        <pc:chgData name="shiuanery100@gmail.com" userId="1751777f2ba6b6a3" providerId="LiveId" clId="{D2A42467-3C03-4CB4-AA07-D681A5F81908}" dt="2022-02-19T18:24:26.291" v="2888" actId="2696"/>
        <pc:sldMasterMkLst>
          <pc:docMk/>
          <pc:sldMasterMk cId="666355492" sldId="2147483667"/>
        </pc:sldMasterMkLst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4227844690" sldId="2147483668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854887942" sldId="2147483669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2676647889" sldId="2147483670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3206008818" sldId="2147483671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762894805" sldId="2147483672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1012405762" sldId="2147483673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2749141425" sldId="2147483674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3319762485" sldId="2147483675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4293412951" sldId="2147483676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3938163908" sldId="2147483677"/>
          </pc:sldLayoutMkLst>
        </pc:sldLayoutChg>
        <pc:sldLayoutChg chg="del">
          <pc:chgData name="shiuanery100@gmail.com" userId="1751777f2ba6b6a3" providerId="LiveId" clId="{D2A42467-3C03-4CB4-AA07-D681A5F81908}" dt="2022-02-19T18:24:26.291" v="2888" actId="2696"/>
          <pc:sldLayoutMkLst>
            <pc:docMk/>
            <pc:sldMasterMk cId="666355492" sldId="2147483667"/>
            <pc:sldLayoutMk cId="3645259475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A943-4A06-440F-A8C2-BA411F91BEF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6923-9ECB-447B-851F-90135E0FB4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7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D6923-9ECB-447B-851F-90135E0FB4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9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D4928BE-3F49-4EA5-ABC2-BC3FC54A8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2785534" y="269010"/>
            <a:ext cx="802362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3587895" y="375019"/>
            <a:ext cx="604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驾驶员基本素质及常见不良心理现象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AB2FD07-64B6-45EF-A9C4-4A47EF867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7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3352801" y="269011"/>
            <a:ext cx="801252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02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299095" y="375019"/>
            <a:ext cx="462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严寒气候对车辆驾驶的影响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E0A4C9-329D-4C5F-8832-E5FC692524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3247365" y="269011"/>
            <a:ext cx="774302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03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127645" y="375019"/>
            <a:ext cx="498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确保冬季安全行车的“四要素”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7BA63B-85EF-4CC5-B73F-D05F0A983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4104615" y="269011"/>
            <a:ext cx="780652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04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984894" y="375019"/>
            <a:ext cx="319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冰雪道路安全驾驶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D1EEE6-00CF-48D2-AA7F-4DEFF212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4091915" y="269011"/>
            <a:ext cx="801818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05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972195" y="375019"/>
            <a:ext cx="311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浓雾天气安全驾驶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5B095F-95CC-4BB5-AA05-83BF2C6A5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3374365" y="269011"/>
            <a:ext cx="774302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06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254645" y="375019"/>
            <a:ext cx="465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冬季行车安全自救方案实例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4A0440-D9AC-4A2A-A47B-A19E88F67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E69248-E3C3-45EE-B548-D43C7A7CA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E3BB74-9630-4831-B261-CEA74043C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1000"/>
            <a:ext cx="12192000" cy="127000"/>
          </a:xfrm>
          <a:prstGeom prst="rect">
            <a:avLst/>
          </a:prstGeom>
        </p:spPr>
      </p:pic>
      <p:sp>
        <p:nvSpPr>
          <p:cNvPr id="9" name="圆角矩形 43">
            <a:extLst>
              <a:ext uri="{FF2B5EF4-FFF2-40B4-BE49-F238E27FC236}">
                <a16:creationId xmlns:a16="http://schemas.microsoft.com/office/drawing/2014/main" id="{78E5F639-AC3A-494B-B611-39C3F8B1B90A}"/>
              </a:ext>
            </a:extLst>
          </p:cNvPr>
          <p:cNvSpPr/>
          <p:nvPr userDrawn="1"/>
        </p:nvSpPr>
        <p:spPr>
          <a:xfrm>
            <a:off x="4098265" y="269011"/>
            <a:ext cx="778535" cy="73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07</a:t>
            </a:r>
            <a:endParaRPr kumimoji="0" lang="zh-CN" altLang="en-US" sz="4000" b="1" i="0" u="none" strike="noStrike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69622F-7A6F-4202-9ED8-E62AD2A916A7}"/>
              </a:ext>
            </a:extLst>
          </p:cNvPr>
          <p:cNvSpPr txBox="1"/>
          <p:nvPr userDrawn="1"/>
        </p:nvSpPr>
        <p:spPr>
          <a:xfrm>
            <a:off x="4978545" y="375019"/>
            <a:ext cx="318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冬季安全行车提示</a:t>
            </a:r>
          </a:p>
        </p:txBody>
      </p:sp>
    </p:spTree>
    <p:extLst>
      <p:ext uri="{BB962C8B-B14F-4D97-AF65-F5344CB8AC3E}">
        <p14:creationId xmlns:p14="http://schemas.microsoft.com/office/powerpoint/2010/main" val="65743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44517-8C9C-4186-8A45-9324C745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54BDAD-A024-40C3-907E-7E867717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CFC136-D604-453D-85B9-CE61DD5A0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92E5-564F-4EEB-BE8D-08676AFD687C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BCF15-17A3-4449-AF27-7FE3E1134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2863A-0B7C-4377-A4F3-9F4FCB09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B40F-408C-488F-B8A7-C110FA5C8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1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cI_YoFs14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UR8UI7yzZ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ZQg2377nMw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jO4W4P1Pr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C5CBD9D-DD6C-4023-B6B2-A155A79ABED6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206EFCD-596E-4A8D-9A5B-A26319CAE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F8C0DDD-DC29-4480-B47F-1B82D6CB3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317D3D5-AB23-48E5-A6D6-B214A4D60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C597D13-9BBF-443F-9A93-17C2B7D5D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A874536-BF4D-4A7F-A282-46423FF72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9EEE3F-E02F-452B-9628-438F112AD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944026E-1FE7-4FFF-9F69-B4FFB1549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A72BA7A8-05FA-4D04-A5BC-AEF0F740BF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3388C7-AA08-4741-B834-AFDB347D6C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5F50DBA-5D47-4BED-92D9-022E53ADC2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3" t="1" b="1944"/>
          <a:stretch/>
        </p:blipFill>
        <p:spPr>
          <a:xfrm>
            <a:off x="237517" y="3557186"/>
            <a:ext cx="2345218" cy="322534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27E1F62-FF38-41E9-BF74-1E32F6656A08}"/>
              </a:ext>
            </a:extLst>
          </p:cNvPr>
          <p:cNvSpPr txBox="1"/>
          <p:nvPr/>
        </p:nvSpPr>
        <p:spPr>
          <a:xfrm>
            <a:off x="2322649" y="1550392"/>
            <a:ext cx="837280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路上行人你和我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486FABA-DA66-4817-9C6C-C7FBCBA20312}"/>
              </a:ext>
            </a:extLst>
          </p:cNvPr>
          <p:cNvCxnSpPr>
            <a:cxnSpLocks/>
          </p:cNvCxnSpPr>
          <p:nvPr/>
        </p:nvCxnSpPr>
        <p:spPr>
          <a:xfrm>
            <a:off x="3421971" y="3716647"/>
            <a:ext cx="5463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3FA81379-C63E-427B-8A78-CAE3E64E26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r="32264" b="87912"/>
          <a:stretch/>
        </p:blipFill>
        <p:spPr>
          <a:xfrm>
            <a:off x="4540250" y="-413526"/>
            <a:ext cx="3175000" cy="175223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46EFAFEF-A540-47B1-899C-8D31CC4338FD}"/>
              </a:ext>
            </a:extLst>
          </p:cNvPr>
          <p:cNvSpPr txBox="1"/>
          <p:nvPr/>
        </p:nvSpPr>
        <p:spPr>
          <a:xfrm>
            <a:off x="3542671" y="3116307"/>
            <a:ext cx="5170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TW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再談路權</a:t>
            </a:r>
            <a:endParaRPr lang="zh-CN" altLang="en-US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854BE53-75B0-445D-A654-1AEFA8E69B66}"/>
              </a:ext>
            </a:extLst>
          </p:cNvPr>
          <p:cNvSpPr/>
          <p:nvPr/>
        </p:nvSpPr>
        <p:spPr>
          <a:xfrm>
            <a:off x="3730866" y="3268498"/>
            <a:ext cx="285453" cy="285453"/>
          </a:xfrm>
          <a:prstGeom prst="ellipse">
            <a:avLst/>
          </a:prstGeom>
          <a:solidFill>
            <a:srgbClr val="E2392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9EEC1D2-C90E-424C-B239-772A69ABEC7C}"/>
              </a:ext>
            </a:extLst>
          </p:cNvPr>
          <p:cNvSpPr/>
          <p:nvPr/>
        </p:nvSpPr>
        <p:spPr>
          <a:xfrm>
            <a:off x="8193355" y="3268498"/>
            <a:ext cx="285453" cy="285453"/>
          </a:xfrm>
          <a:prstGeom prst="ellipse">
            <a:avLst/>
          </a:prstGeom>
          <a:solidFill>
            <a:srgbClr val="E2392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0F7A42A-B9C1-436A-977D-A8D746893C67}"/>
              </a:ext>
            </a:extLst>
          </p:cNvPr>
          <p:cNvSpPr txBox="1"/>
          <p:nvPr/>
        </p:nvSpPr>
        <p:spPr>
          <a:xfrm>
            <a:off x="3590374" y="4036555"/>
            <a:ext cx="2184914" cy="369332"/>
          </a:xfrm>
          <a:prstGeom prst="rect">
            <a:avLst/>
          </a:prstGeom>
          <a:solidFill>
            <a:srgbClr val="E2392B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當行人在路上時</a:t>
            </a:r>
            <a:endParaRPr lang="zh-CN" altLang="en-US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FEA2822-2E05-4F40-A58E-86205D959F10}"/>
              </a:ext>
            </a:extLst>
          </p:cNvPr>
          <p:cNvSpPr txBox="1"/>
          <p:nvPr/>
        </p:nvSpPr>
        <p:spPr>
          <a:xfrm>
            <a:off x="6509052" y="4036555"/>
            <a:ext cx="2324477" cy="369332"/>
          </a:xfrm>
          <a:prstGeom prst="rect">
            <a:avLst/>
          </a:prstGeom>
          <a:solidFill>
            <a:srgbClr val="E2392B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b="1" spc="300" dirty="0">
                <a:solidFill>
                  <a:schemeClr val="bg1"/>
                </a:solidFill>
                <a:cs typeface="+mn-ea"/>
                <a:sym typeface="+mn-lt"/>
              </a:rPr>
              <a:t>當駕駛人在路上時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5494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5165542" y="992481"/>
            <a:ext cx="664181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b="0" i="0" dirty="0">
                <a:solidFill>
                  <a:srgbClr val="4A49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路權就是使用道路相關設施</a:t>
            </a:r>
            <a:r>
              <a:rPr lang="zh-TW" altLang="en-US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用路人</a:t>
            </a:r>
            <a:r>
              <a:rPr lang="zh-TW" altLang="en-US" sz="54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誰先誰後的權利</a:t>
            </a:r>
            <a:r>
              <a:rPr lang="zh-TW" altLang="en-US" sz="5400" b="0" i="0" dirty="0">
                <a:solidFill>
                  <a:srgbClr val="4A49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；也就是擁有路權的一方可以優先使用道路的權利。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53144" y="330200"/>
            <a:ext cx="57428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路權是什麼</a:t>
            </a:r>
            <a:r>
              <a:rPr lang="en-US" altLang="zh-TW" sz="6600" b="1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789D064A-7A50-47F0-B042-1516AF86C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080" y="1417950"/>
            <a:ext cx="5165542" cy="51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988970" y="1015611"/>
            <a:ext cx="6818390" cy="50551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b="1" i="0" u="sng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路權沒有絕對的，而是相對的</a:t>
            </a:r>
            <a:r>
              <a:rPr lang="zh-TW" altLang="en-US" sz="5400" b="0" i="0" dirty="0">
                <a:solidFill>
                  <a:srgbClr val="4A494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；不論是人或車，任何人在道路上行駛，都有注意路況與禮讓其他用路人的責任與義務。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278470" y="252431"/>
            <a:ext cx="559516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有規定誰一定有路權嗎</a:t>
            </a:r>
            <a:r>
              <a:rPr lang="en-US" altLang="zh-TW" sz="6600" b="1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789D064A-7A50-47F0-B042-1516AF86C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268" y="2288758"/>
            <a:ext cx="4686766" cy="46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249025" y="2720353"/>
            <a:ext cx="605523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7200" b="1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學習單做做看</a:t>
            </a:r>
            <a:endParaRPr lang="en-US" altLang="zh-TW" sz="7200" b="1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7ECA8967-6A82-47BD-8D6A-6C12E95F9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1" y="3195055"/>
            <a:ext cx="3676650" cy="2941320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621780F9-5694-4E13-9F27-6281AC66E8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15380" r="30144" b="13832"/>
          <a:stretch/>
        </p:blipFill>
        <p:spPr>
          <a:xfrm>
            <a:off x="8735437" y="1468877"/>
            <a:ext cx="3297677" cy="50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07773" y="2604898"/>
            <a:ext cx="671004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當行人在路上時</a:t>
            </a:r>
            <a:endParaRPr lang="en-US" altLang="zh-TW" sz="66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行動篇</a:t>
            </a:r>
            <a:endParaRPr lang="zh-CN" altLang="en-US" sz="6600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541123" y="135086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第</a:t>
            </a:r>
            <a:r>
              <a:rPr kumimoji="0" lang="zh-TW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二</a:t>
            </a:r>
            <a:r>
              <a:rPr lang="zh-TW" altLang="en-US" sz="8000" noProof="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節</a:t>
            </a:r>
            <a:endParaRPr kumimoji="0" lang="zh-CN" altLang="en-US" sz="80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7" name="图片 12">
            <a:extLst>
              <a:ext uri="{FF2B5EF4-FFF2-40B4-BE49-F238E27FC236}">
                <a16:creationId xmlns:a16="http://schemas.microsoft.com/office/drawing/2014/main" id="{1C498933-F8F2-4893-9134-4736360513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1993" y="769558"/>
            <a:ext cx="5318884" cy="53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29729" y="40606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請觀察圖片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E6E048-6F18-4496-87E4-6E0219D53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0" y="330200"/>
            <a:ext cx="8670110" cy="6130979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65E531B8-CA04-461C-826B-68586B8A79B2}"/>
              </a:ext>
            </a:extLst>
          </p:cNvPr>
          <p:cNvSpPr txBox="1"/>
          <p:nvPr/>
        </p:nvSpPr>
        <p:spPr>
          <a:xfrm>
            <a:off x="129728" y="1661396"/>
            <a:ext cx="33016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馬路上有</a:t>
            </a: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那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些用路人呢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69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29729" y="40606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請觀察圖片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E6E048-6F18-4496-87E4-6E0219D53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0" y="298907"/>
            <a:ext cx="8670110" cy="6130979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65E531B8-CA04-461C-826B-68586B8A79B2}"/>
              </a:ext>
            </a:extLst>
          </p:cNvPr>
          <p:cNvSpPr txBox="1"/>
          <p:nvPr/>
        </p:nvSpPr>
        <p:spPr>
          <a:xfrm>
            <a:off x="129728" y="1661396"/>
            <a:ext cx="330162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馬路上有</a:t>
            </a: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哪</a:t>
            </a:r>
            <a:endParaRPr lang="en-US" altLang="zh-TW" sz="4400" dirty="0"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些用路人呢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6B39FCC0-DE03-409D-8479-23042440FC4D}"/>
              </a:ext>
            </a:extLst>
          </p:cNvPr>
          <p:cNvSpPr/>
          <p:nvPr/>
        </p:nvSpPr>
        <p:spPr>
          <a:xfrm>
            <a:off x="6096000" y="1882100"/>
            <a:ext cx="1545995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9C58D43-6D0B-4410-B68B-47366220C9C3}"/>
              </a:ext>
            </a:extLst>
          </p:cNvPr>
          <p:cNvSpPr/>
          <p:nvPr/>
        </p:nvSpPr>
        <p:spPr>
          <a:xfrm>
            <a:off x="7083947" y="227565"/>
            <a:ext cx="3965053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5B4CEFF7-21D9-4524-88E0-EFDFA4FAE2EC}"/>
              </a:ext>
            </a:extLst>
          </p:cNvPr>
          <p:cNvSpPr/>
          <p:nvPr/>
        </p:nvSpPr>
        <p:spPr>
          <a:xfrm>
            <a:off x="10390887" y="1915260"/>
            <a:ext cx="1545995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6B55F68-046D-46DD-8167-9D52B1E6ACDD}"/>
              </a:ext>
            </a:extLst>
          </p:cNvPr>
          <p:cNvSpPr/>
          <p:nvPr/>
        </p:nvSpPr>
        <p:spPr>
          <a:xfrm>
            <a:off x="7233165" y="3364397"/>
            <a:ext cx="3258868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6291842-5509-4D2E-98BC-13A67202BF1D}"/>
              </a:ext>
            </a:extLst>
          </p:cNvPr>
          <p:cNvSpPr/>
          <p:nvPr/>
        </p:nvSpPr>
        <p:spPr>
          <a:xfrm>
            <a:off x="8273743" y="4794525"/>
            <a:ext cx="4234288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0AF73E2-F953-44B4-A4E0-0795A073B951}"/>
              </a:ext>
            </a:extLst>
          </p:cNvPr>
          <p:cNvSpPr/>
          <p:nvPr/>
        </p:nvSpPr>
        <p:spPr>
          <a:xfrm>
            <a:off x="4645231" y="2686755"/>
            <a:ext cx="1545995" cy="20875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9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29729" y="406060"/>
            <a:ext cx="300595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情境討論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請觀察圖片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E6E048-6F18-4496-87E4-6E0219D53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0" y="330200"/>
            <a:ext cx="8670110" cy="6130979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65E531B8-CA04-461C-826B-68586B8A79B2}"/>
              </a:ext>
            </a:extLst>
          </p:cNvPr>
          <p:cNvSpPr txBox="1"/>
          <p:nvPr/>
        </p:nvSpPr>
        <p:spPr>
          <a:xfrm>
            <a:off x="129729" y="2022399"/>
            <a:ext cx="330162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右上角的行人為什麼會慌張呢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9946D78-62EC-44B7-9B3F-09220B9FF2D0}"/>
              </a:ext>
            </a:extLst>
          </p:cNvPr>
          <p:cNvSpPr/>
          <p:nvPr/>
        </p:nvSpPr>
        <p:spPr>
          <a:xfrm>
            <a:off x="9302116" y="75857"/>
            <a:ext cx="1545995" cy="14894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2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29729" y="40606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請觀察圖片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E6E048-6F18-4496-87E4-6E0219D53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0" y="330200"/>
            <a:ext cx="8670110" cy="6130979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65E531B8-CA04-461C-826B-68586B8A79B2}"/>
              </a:ext>
            </a:extLst>
          </p:cNvPr>
          <p:cNvSpPr txBox="1"/>
          <p:nvPr/>
        </p:nvSpPr>
        <p:spPr>
          <a:xfrm>
            <a:off x="110131" y="1344492"/>
            <a:ext cx="3301629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想一想，如果今天行人與機車騎士在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沒有紅綠燈的路口相遇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……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。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78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615840" y="2099813"/>
            <a:ext cx="664181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想一想，應該是誰要禮讓誰呢</a:t>
            </a:r>
            <a:r>
              <a:rPr lang="en-US" altLang="zh-TW" sz="5400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?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F64F6B57-D379-4EF0-9AB5-D6CD74D4E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4795" y="759044"/>
            <a:ext cx="5040048" cy="50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978683" y="1450267"/>
            <a:ext cx="664181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當行人與汽機車駕駛人，在沒有交通號誌的路口相會，應</a:t>
            </a:r>
            <a:r>
              <a:rPr lang="zh-TW" altLang="en-US" sz="5400" spc="-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禮讓行人</a:t>
            </a:r>
            <a:r>
              <a:rPr lang="zh-TW" altLang="en-US" sz="5400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優先通行。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F64F6B57-D379-4EF0-9AB5-D6CD74D4E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4795" y="759044"/>
            <a:ext cx="5040048" cy="50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539749" y="3102163"/>
            <a:ext cx="671004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當行人在路上時</a:t>
            </a:r>
            <a:endParaRPr lang="en-US" altLang="zh-CN" sz="66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概念篇</a:t>
            </a:r>
            <a:endParaRPr lang="zh-CN" altLang="en-US" sz="6600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673099" y="184812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第一</a:t>
            </a:r>
            <a:r>
              <a:rPr lang="zh-TW" altLang="en-US" sz="8000" noProof="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節</a:t>
            </a:r>
            <a:endParaRPr kumimoji="0" lang="zh-CN" altLang="en-US" sz="80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3C56D91-C53E-4DE5-88D8-025549C65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34" y="1067780"/>
            <a:ext cx="5751729" cy="41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377180" y="1075233"/>
            <a:ext cx="781482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b="1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新聞時事</a:t>
            </a:r>
            <a:endParaRPr lang="en-US" altLang="zh-TW" sz="5400" b="1" spc="-300" dirty="0">
              <a:solidFill>
                <a:srgbClr val="4A494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5400" spc="-300" dirty="0">
                <a:solidFill>
                  <a:srgbClr val="4A49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+mn-lt"/>
              </a:rPr>
              <a:t>交通執法</a:t>
            </a:r>
            <a:r>
              <a:rPr lang="en-US" altLang="zh-TW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TW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保障行人路權</a:t>
            </a:r>
            <a:endParaRPr lang="en-US" altLang="zh-TW" sz="5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defRPr/>
            </a:pPr>
            <a:endParaRPr lang="en-US" altLang="zh-TW" sz="5400" spc="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  <a:hlinkClick r:id="rId6"/>
              </a:rPr>
              <a:t>https://www.youtube.com/watch?v=3cI_YoFs140</a:t>
            </a:r>
            <a:endParaRPr lang="en-US" altLang="zh-TW" sz="5400" spc="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lvl="0">
              <a:defRPr/>
            </a:pP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62974619-C95E-4F9C-873F-6E462A6DC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2883" y="906421"/>
            <a:ext cx="5318884" cy="53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3944497" y="889843"/>
            <a:ext cx="7984503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b="0" i="0" dirty="0">
                <a:solidFill>
                  <a:srgbClr val="454545"/>
                </a:solidFill>
                <a:effectLst/>
                <a:latin typeface="custom-sans-serif"/>
              </a:rPr>
              <a:t>交通部部務會報</a:t>
            </a:r>
            <a:r>
              <a:rPr lang="en-US" altLang="zh-TW" sz="5400" b="0" i="0" dirty="0">
                <a:solidFill>
                  <a:srgbClr val="454545"/>
                </a:solidFill>
                <a:effectLst/>
                <a:latin typeface="custom-sans-serif"/>
              </a:rPr>
              <a:t>28</a:t>
            </a:r>
            <a:r>
              <a:rPr lang="zh-TW" altLang="en-US" sz="5400" b="0" i="0" dirty="0">
                <a:solidFill>
                  <a:srgbClr val="454545"/>
                </a:solidFill>
                <a:effectLst/>
                <a:latin typeface="custom-sans-serif"/>
              </a:rPr>
              <a:t>日通過修正道路交通管理處罰條例，強化行人路權保障，包含停讓行人先行通過者，</a:t>
            </a:r>
            <a:r>
              <a:rPr lang="zh-TW" altLang="en-US" sz="5400" b="0" i="0" dirty="0">
                <a:solidFill>
                  <a:srgbClr val="FF0000"/>
                </a:solidFill>
                <a:effectLst/>
                <a:latin typeface="custom-sans-serif"/>
              </a:rPr>
              <a:t>罰鍰上限從新台幣</a:t>
            </a:r>
            <a:r>
              <a:rPr lang="en-US" altLang="zh-TW" sz="5400" b="0" i="0" dirty="0">
                <a:solidFill>
                  <a:srgbClr val="FF0000"/>
                </a:solidFill>
                <a:effectLst/>
                <a:latin typeface="custom-sans-serif"/>
              </a:rPr>
              <a:t>3600</a:t>
            </a:r>
            <a:r>
              <a:rPr lang="zh-TW" altLang="en-US" sz="5400" b="0" i="0" dirty="0">
                <a:solidFill>
                  <a:srgbClr val="FF0000"/>
                </a:solidFill>
                <a:effectLst/>
                <a:latin typeface="custom-sans-serif"/>
              </a:rPr>
              <a:t>元提高到</a:t>
            </a:r>
            <a:r>
              <a:rPr lang="en-US" altLang="zh-TW" sz="5400" b="0" i="0" dirty="0">
                <a:solidFill>
                  <a:srgbClr val="FF0000"/>
                </a:solidFill>
                <a:effectLst/>
                <a:latin typeface="custom-sans-serif"/>
              </a:rPr>
              <a:t>6000</a:t>
            </a:r>
            <a:r>
              <a:rPr lang="zh-TW" altLang="en-US" sz="5400" b="0" i="0" dirty="0">
                <a:solidFill>
                  <a:srgbClr val="FF0000"/>
                </a:solidFill>
                <a:effectLst/>
                <a:latin typeface="custom-sans-serif"/>
              </a:rPr>
              <a:t>元。</a:t>
            </a:r>
            <a:endParaRPr lang="en-US" altLang="zh-TW" sz="5400" spc="-300" dirty="0">
              <a:solidFill>
                <a:srgbClr val="FF000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F64F6B57-D379-4EF0-9AB5-D6CD74D4E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4795" y="759044"/>
            <a:ext cx="5040048" cy="50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61495" y="3202104"/>
            <a:ext cx="490894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當行人</a:t>
            </a:r>
            <a:endParaRPr lang="en-US" altLang="zh-TW" sz="66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走在騎樓時</a:t>
            </a:r>
            <a:endParaRPr lang="en-US" altLang="zh-TW" sz="66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0" y="185544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第</a:t>
            </a:r>
            <a:r>
              <a:rPr kumimoji="0" lang="zh-TW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二</a:t>
            </a:r>
            <a:r>
              <a:rPr lang="zh-TW" altLang="en-US" sz="8000" noProof="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節 </a:t>
            </a:r>
            <a:endParaRPr lang="en-US" altLang="zh-TW" sz="8000" noProof="0" dirty="0">
              <a:solidFill>
                <a:srgbClr val="E2392B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noProof="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同場加映</a:t>
            </a:r>
            <a:endParaRPr kumimoji="0" lang="zh-CN" altLang="en-US" sz="80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86D908-9319-4267-A9B0-248BAFB34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07" y="838075"/>
            <a:ext cx="6552293" cy="45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272036" y="1375081"/>
            <a:ext cx="91019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在你的印象中，騎樓是能為你遮風避雨的，還是充滿各式路障阻礙呢</a:t>
            </a:r>
            <a:r>
              <a:rPr lang="en-US" altLang="zh-TW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272036" y="414977"/>
            <a:ext cx="112852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你有沒有走過騎樓呢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F8F94EC-B85B-4B78-AE45-BF75CC181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89" y="3015016"/>
            <a:ext cx="5097726" cy="33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158906" y="3214984"/>
            <a:ext cx="91019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如果騎樓都被店家物品占滿了，</a:t>
            </a:r>
            <a:endParaRPr lang="en-US" altLang="zh-TW" sz="48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對行人有什麼影響</a:t>
            </a:r>
            <a:r>
              <a:rPr lang="en-US" altLang="zh-TW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87195" y="469181"/>
            <a:ext cx="112852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想一想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C6AD3BAE-0BA7-4967-917B-CDB60665C52D}"/>
              </a:ext>
            </a:extLst>
          </p:cNvPr>
          <p:cNvSpPr txBox="1"/>
          <p:nvPr/>
        </p:nvSpPr>
        <p:spPr>
          <a:xfrm>
            <a:off x="187195" y="1582877"/>
            <a:ext cx="91019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騎樓的用途</a:t>
            </a:r>
            <a:r>
              <a:rPr lang="en-US" altLang="zh-TW" sz="48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  <a:p>
            <a:pPr lvl="0">
              <a:defRPr/>
            </a:pPr>
            <a:endParaRPr lang="en-US" altLang="zh-TW" sz="48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76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187195" y="1900240"/>
            <a:ext cx="11134397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4800" b="0" i="0" dirty="0">
                <a:solidFill>
                  <a:srgbClr val="000000"/>
                </a:solidFill>
                <a:effectLst/>
                <a:latin typeface="New Microsoft JhengHei"/>
              </a:rPr>
              <a:t>依「道路交通管理處罰條例」規定，騎樓的特性為「所有權私有，使用權公有」，屋主使用騎樓時，應該以不影響路人通行權益為主</a:t>
            </a:r>
            <a:r>
              <a:rPr lang="zh-TW" altLang="en-US" sz="4800" b="1" i="0" dirty="0">
                <a:solidFill>
                  <a:srgbClr val="000000"/>
                </a:solidFill>
                <a:effectLst/>
                <a:latin typeface="New Microsoft JhengHei"/>
              </a:rPr>
              <a:t>。</a:t>
            </a:r>
            <a:endParaRPr lang="en-US" altLang="zh-TW" sz="48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87195" y="666718"/>
            <a:ext cx="112852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法規規範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72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187195" y="666718"/>
            <a:ext cx="112852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這些情況都影響了交通和行人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363AD6-D2D5-4E57-B8C7-5250AFB36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4" y="2155164"/>
            <a:ext cx="2872989" cy="271295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EA1A1C9-13BE-4E8B-89E7-EE6B4FD72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15" y="2158975"/>
            <a:ext cx="2834886" cy="27053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9C470AE-3914-4F95-ABBF-C4A847A9D0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93" y="2139923"/>
            <a:ext cx="281964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8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249025" y="2720353"/>
            <a:ext cx="605523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7200" b="1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學習單做做看</a:t>
            </a:r>
            <a:endParaRPr lang="en-US" altLang="zh-TW" sz="7200" b="1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7ECA8967-6A82-47BD-8D6A-6C12E95F9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1" y="3195055"/>
            <a:ext cx="3676650" cy="2941320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621780F9-5694-4E13-9F27-6281AC66E8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15380" r="30144" b="13832"/>
          <a:stretch/>
        </p:blipFill>
        <p:spPr>
          <a:xfrm>
            <a:off x="8735437" y="1468877"/>
            <a:ext cx="3297677" cy="50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07773" y="2604898"/>
            <a:ext cx="671004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當駕駛人在路上時</a:t>
            </a:r>
            <a:endParaRPr lang="en-US" altLang="zh-TW" sz="66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endParaRPr lang="zh-CN" altLang="en-US" sz="6600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541123" y="135086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0" normalizeH="0" baseline="0" noProof="0" dirty="0">
                <a:ln>
                  <a:noFill/>
                </a:ln>
                <a:solidFill>
                  <a:srgbClr val="E2392B"/>
                </a:solidFill>
                <a:effectLst/>
                <a:uLnTx/>
                <a:uFillTx/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第</a:t>
            </a:r>
            <a:r>
              <a:rPr lang="zh-TW" altLang="en-US" sz="800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三</a:t>
            </a:r>
            <a:r>
              <a:rPr lang="zh-TW" altLang="en-US" sz="8000" noProof="0" dirty="0">
                <a:solidFill>
                  <a:srgbClr val="E2392B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+mn-ea"/>
                <a:sym typeface="+mn-lt"/>
              </a:rPr>
              <a:t>節</a:t>
            </a:r>
            <a:endParaRPr kumimoji="0" lang="zh-CN" altLang="en-US" sz="8000" i="0" u="none" strike="noStrike" kern="1200" cap="none" spc="0" normalizeH="0" baseline="0" noProof="0" dirty="0">
              <a:ln>
                <a:noFill/>
              </a:ln>
              <a:solidFill>
                <a:srgbClr val="E2392B"/>
              </a:solidFill>
              <a:effectLst/>
              <a:uLnTx/>
              <a:uFillTx/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13A4717-E749-4742-89B3-A3D5E49081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7144" b="5714"/>
          <a:stretch/>
        </p:blipFill>
        <p:spPr>
          <a:xfrm>
            <a:off x="6817345" y="2777208"/>
            <a:ext cx="2729198" cy="3902696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48842A44-8D79-4758-8208-B4194B89F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1985" y="4072476"/>
            <a:ext cx="3650989" cy="26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301417" y="672905"/>
            <a:ext cx="523876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馬路上的車輛來來往往，路線也錯綜複雜，在繁雜的路口</a:t>
            </a:r>
            <a:r>
              <a:rPr lang="zh-TW" altLang="en-US" sz="4400" dirty="0">
                <a:solidFill>
                  <a:srgbClr val="0070C0"/>
                </a:solidFill>
                <a:ea typeface="汉仪铸字比心体W" panose="00020600040101010101" pitchFamily="18" charset="-122"/>
                <a:cs typeface="+mn-ea"/>
                <a:sym typeface="+mn-lt"/>
              </a:rPr>
              <a:t>，到底誰有優先權呢</a:t>
            </a:r>
            <a:r>
              <a:rPr lang="en-US" altLang="zh-TW" sz="4400" dirty="0">
                <a:solidFill>
                  <a:srgbClr val="0070C0"/>
                </a:solidFill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F467B1-72D2-4CF7-81B2-3E79A5BC0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8678"/>
            <a:ext cx="5715495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530682" y="1909442"/>
            <a:ext cx="1113063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有沒有獨自一人過馬路的經驗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  <a:p>
            <a:pPr lvl="0">
              <a:defRPr/>
            </a:pP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還記得第一次一個人過馬路的</a:t>
            </a:r>
            <a:r>
              <a:rPr lang="zh-TW" altLang="en-US" sz="5400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心情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嗎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請分享看看。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53144" y="330200"/>
            <a:ext cx="36909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暖身分享</a:t>
            </a:r>
            <a:endParaRPr lang="en-US" altLang="zh-TW" sz="6600" b="1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968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288666" y="2109119"/>
            <a:ext cx="5238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黃色車和橘色車，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哪一個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要禮讓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F467B1-72D2-4CF7-81B2-3E79A5BC0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8678"/>
            <a:ext cx="5715495" cy="4686706"/>
          </a:xfrm>
          <a:prstGeom prst="rect">
            <a:avLst/>
          </a:prstGeom>
        </p:spPr>
      </p:pic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27750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情境討論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776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373507" y="2161288"/>
            <a:ext cx="5238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幹道車  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優先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支道車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27750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路權大小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6FCE9E-F30B-47A1-8602-A1206CD61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69" y="1423708"/>
            <a:ext cx="4795431" cy="38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6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288666" y="1967315"/>
            <a:ext cx="84651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如何判斷誰是支幹道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ea typeface="汉仪铸字比心体W" panose="00020600040101010101" pitchFamily="18" charset="-122"/>
                <a:cs typeface="+mn-ea"/>
                <a:sym typeface="+mn-lt"/>
                <a:hlinkClick r:id="rId6"/>
              </a:rPr>
              <a:t>https://www.youtube.com/watch?v=JUR8UI7yzZc</a:t>
            </a:r>
            <a:endParaRPr lang="en-US" altLang="zh-TW" sz="4400" dirty="0"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542633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影片 支幹道判別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A69ABC-C40B-441D-88F4-FA4EF31E80B6}"/>
              </a:ext>
            </a:extLst>
          </p:cNvPr>
          <p:cNvSpPr txBox="1"/>
          <p:nvPr/>
        </p:nvSpPr>
        <p:spPr>
          <a:xfrm>
            <a:off x="5944706" y="4393053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1.</a:t>
            </a: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車道數量多寡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ea typeface="汉仪铸字比心体W" panose="00020600040101010101" pitchFamily="18" charset="-122"/>
                <a:cs typeface="+mn-ea"/>
                <a:sym typeface="+mn-lt"/>
              </a:rPr>
              <a:t>2.</a:t>
            </a:r>
            <a:r>
              <a:rPr lang="zh-TW" altLang="en-US" sz="3600" dirty="0">
                <a:ea typeface="汉仪铸字比心体W" panose="00020600040101010101" pitchFamily="18" charset="-122"/>
                <a:cs typeface="+mn-ea"/>
                <a:sym typeface="+mn-lt"/>
              </a:rPr>
              <a:t>有無停讓標誌</a:t>
            </a:r>
            <a:r>
              <a:rPr lang="en-US" altLang="zh-TW" sz="3600" dirty="0">
                <a:ea typeface="汉仪铸字比心体W" panose="00020600040101010101" pitchFamily="18" charset="-122"/>
                <a:cs typeface="+mn-ea"/>
                <a:sym typeface="+mn-lt"/>
              </a:rPr>
              <a:t>、</a:t>
            </a:r>
            <a:r>
              <a:rPr lang="zh-TW" altLang="en-US" sz="3600" dirty="0">
                <a:ea typeface="汉仪铸字比心体W" panose="00020600040101010101" pitchFamily="18" charset="-122"/>
                <a:cs typeface="+mn-ea"/>
                <a:sym typeface="+mn-lt"/>
              </a:rPr>
              <a:t>閃紅燈號誌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691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373507" y="2161288"/>
            <a:ext cx="5238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哪一條是幹道</a:t>
            </a:r>
            <a:r>
              <a:rPr kumimoji="0" lang="en-US" altLang="zh-TW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哪一條是支道</a:t>
            </a:r>
            <a:r>
              <a:rPr lang="en-US" altLang="zh-TW" sz="4400" dirty="0">
                <a:ea typeface="汉仪铸字比心体W" panose="00020600040101010101" pitchFamily="18" charset="-122"/>
                <a:cs typeface="+mn-ea"/>
                <a:sym typeface="+mn-lt"/>
              </a:rPr>
              <a:t>?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27750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看圖判斷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E2D32E9-F486-4681-89FE-00DBFA2B0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52" y="552084"/>
            <a:ext cx="8085248" cy="56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4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373507" y="2161288"/>
            <a:ext cx="5238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直行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車  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優先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左轉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車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27750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路權大小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E3FBE57-A987-4AE8-AEFC-8AD91FCB1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89" y="1112361"/>
            <a:ext cx="4853411" cy="38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1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D545FCA-EBE3-4C5B-A343-47E94B886CCE}"/>
              </a:ext>
            </a:extLst>
          </p:cNvPr>
          <p:cNvSpPr txBox="1"/>
          <p:nvPr/>
        </p:nvSpPr>
        <p:spPr>
          <a:xfrm>
            <a:off x="373507" y="2161288"/>
            <a:ext cx="52387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靠山壁車 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優先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ea typeface="汉仪铸字比心体W" panose="00020600040101010101" pitchFamily="18" charset="-122"/>
                <a:cs typeface="+mn-ea"/>
                <a:sym typeface="+mn-lt"/>
              </a:rPr>
              <a:t>道路外緣</a:t>
            </a: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車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B70E8435-5AEC-4F00-B522-0EB609EF3371}"/>
              </a:ext>
            </a:extLst>
          </p:cNvPr>
          <p:cNvSpPr txBox="1"/>
          <p:nvPr/>
        </p:nvSpPr>
        <p:spPr>
          <a:xfrm>
            <a:off x="288666" y="654267"/>
            <a:ext cx="27750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汉仪铸字比心体W" panose="00020600040101010101" pitchFamily="18" charset="-122"/>
                <a:cs typeface="+mn-ea"/>
                <a:sym typeface="+mn-lt"/>
              </a:rPr>
              <a:t>路權大小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汉仪铸字比心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062E9F4-FAB7-4AB3-AB44-AD7EF94D1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1515"/>
            <a:ext cx="5002090" cy="38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5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249025" y="2720353"/>
            <a:ext cx="605523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7200" b="1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學習單做做看</a:t>
            </a:r>
            <a:endParaRPr lang="en-US" altLang="zh-TW" sz="7200" b="1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7ECA8967-6A82-47BD-8D6A-6C12E95F9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1" y="3195055"/>
            <a:ext cx="3676650" cy="2941320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621780F9-5694-4E13-9F27-6281AC66E8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15380" r="30144" b="13832"/>
          <a:stretch/>
        </p:blipFill>
        <p:spPr>
          <a:xfrm>
            <a:off x="8735437" y="1468877"/>
            <a:ext cx="3297677" cy="50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1626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655953" y="1184233"/>
            <a:ext cx="6710047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4400" spc="-300" dirty="0">
                <a:solidFill>
                  <a:srgbClr val="0070C0"/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路權是相對的，</a:t>
            </a:r>
            <a:endParaRPr lang="en-US" altLang="zh-TW" sz="4400" spc="-300" dirty="0">
              <a:solidFill>
                <a:srgbClr val="0070C0"/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4400" i="0" dirty="0">
                <a:solidFill>
                  <a:srgbClr val="0070C0"/>
                </a:solidFill>
                <a:effectLst/>
                <a:ea typeface="微軟正黑體" panose="020B0604030504040204" pitchFamily="34" charset="-120"/>
              </a:rPr>
              <a:t>所有的用路人都遵守交通規定並尊重他人的路權，便是順暢交通的最佳方法</a:t>
            </a:r>
            <a:endParaRPr lang="zh-CN" altLang="en-US" sz="4400" spc="-300" dirty="0">
              <a:solidFill>
                <a:srgbClr val="0070C0"/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13A4717-E749-4742-89B3-A3D5E49081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7144" b="5714"/>
          <a:stretch/>
        </p:blipFill>
        <p:spPr>
          <a:xfrm>
            <a:off x="6817345" y="2777208"/>
            <a:ext cx="2729198" cy="3902696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48842A44-8D79-4758-8208-B4194B89F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1985" y="4072476"/>
            <a:ext cx="3650989" cy="26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530682" y="1909442"/>
            <a:ext cx="1113063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觀看影片</a:t>
            </a:r>
            <a:r>
              <a:rPr lang="en-US" altLang="zh-TW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TW" altLang="en-US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過馬路亂象</a:t>
            </a:r>
            <a:endParaRPr lang="en-US" altLang="zh-TW" sz="5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defRPr/>
            </a:pPr>
            <a:endParaRPr lang="en-US" altLang="zh-TW" sz="54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  <a:hlinkClick r:id="rId6"/>
              </a:rPr>
              <a:t>https://www.youtube.com/watch?v=ZQg2377nMwE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53144" y="330200"/>
            <a:ext cx="36909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0070C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情境討論</a:t>
            </a:r>
            <a:endParaRPr lang="en-US" altLang="zh-TW" sz="6600" b="1" spc="-300" dirty="0">
              <a:solidFill>
                <a:srgbClr val="0070C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16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89866" y="1497818"/>
            <a:ext cx="1113063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1.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你有沒有遇過同樣的情況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你的心情 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    如何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  <a:p>
            <a:pPr lvl="0">
              <a:defRPr/>
            </a:pP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2.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你認為應該是誰要先禮讓誰呢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  <a:p>
            <a:pPr lvl="0">
              <a:defRPr/>
            </a:pP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3.</a:t>
            </a: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如果路上車輛都不禮讓，可能會發生 </a:t>
            </a: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    什麼事</a:t>
            </a:r>
            <a:r>
              <a:rPr lang="en-US" altLang="zh-TW" sz="5400" spc="-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?</a:t>
            </a: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53144" y="330200"/>
            <a:ext cx="111306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0070C0"/>
                </a:solidFill>
                <a:latin typeface="+mj-lt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情境討論</a:t>
            </a:r>
            <a:r>
              <a:rPr lang="en-US" altLang="zh-TW" sz="6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rPr>
              <a:t>—</a:t>
            </a:r>
            <a:r>
              <a:rPr lang="zh-TW" altLang="en-US" sz="6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rPr>
              <a:t>想想看並分享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84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0F5A743-6740-44AB-B18F-45F8C0A8EBB5}"/>
              </a:ext>
            </a:extLst>
          </p:cNvPr>
          <p:cNvSpPr txBox="1"/>
          <p:nvPr/>
        </p:nvSpPr>
        <p:spPr>
          <a:xfrm>
            <a:off x="489866" y="1497818"/>
            <a:ext cx="1113063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觀看影片</a:t>
            </a:r>
            <a:r>
              <a:rPr lang="en-US" altLang="zh-TW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TW" altLang="en-US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什麼時候才能過馬路</a:t>
            </a:r>
            <a:r>
              <a:rPr lang="en-US" altLang="zh-TW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?</a:t>
            </a:r>
          </a:p>
          <a:p>
            <a:pPr lvl="0">
              <a:defRPr/>
            </a:pPr>
            <a:r>
              <a:rPr lang="en-US" altLang="zh-TW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ea typeface="汉仪铸字比心体W" panose="00020600040101010101" pitchFamily="18" charset="-122"/>
                <a:cs typeface="+mn-ea"/>
                <a:sym typeface="+mn-lt"/>
                <a:hlinkClick r:id="rId6"/>
              </a:rPr>
              <a:t>https://www.youtube.com/watch?v=qjO4W4P1Pro</a:t>
            </a:r>
            <a:endParaRPr lang="en-US" altLang="zh-TW" sz="5400" b="1" spc="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lvl="0">
              <a:defRPr/>
            </a:pPr>
            <a:endParaRPr lang="en-US" altLang="zh-TW" sz="5400" b="1" spc="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+mn-ea"/>
              <a:sym typeface="+mn-lt"/>
            </a:endParaRPr>
          </a:p>
          <a:p>
            <a:pPr lvl="0">
              <a:defRPr/>
            </a:pPr>
            <a:endParaRPr lang="en-US" altLang="zh-TW" sz="5400" spc="-300" dirty="0">
              <a:solidFill>
                <a:schemeClr val="tx1">
                  <a:lumMod val="75000"/>
                  <a:lumOff val="25000"/>
                </a:schemeClr>
              </a:solidFill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353144" y="330200"/>
            <a:ext cx="111306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b="1" spc="-30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+mn-lt"/>
              </a:rPr>
              <a:t>情境討論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53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117474" y="707272"/>
            <a:ext cx="1113063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+mj-lt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車輛禮讓行人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+mj-lt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行人注意車輛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3EC680-C737-45BB-AC22-CA846B0DE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86" y="276873"/>
            <a:ext cx="6543431" cy="6543431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5486C72A-D878-463B-BEF0-545DA7154A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7144" b="5714"/>
          <a:stretch/>
        </p:blipFill>
        <p:spPr>
          <a:xfrm>
            <a:off x="-161978" y="2739404"/>
            <a:ext cx="2729198" cy="3902696"/>
          </a:xfrm>
          <a:prstGeom prst="rect">
            <a:avLst/>
          </a:prstGeom>
        </p:spPr>
      </p:pic>
      <p:sp>
        <p:nvSpPr>
          <p:cNvPr id="19" name="文本框 13">
            <a:extLst>
              <a:ext uri="{FF2B5EF4-FFF2-40B4-BE49-F238E27FC236}">
                <a16:creationId xmlns:a16="http://schemas.microsoft.com/office/drawing/2014/main" id="{E95B5716-DD48-4DC5-A2A3-4A545AE0C1CE}"/>
              </a:ext>
            </a:extLst>
          </p:cNvPr>
          <p:cNvSpPr txBox="1"/>
          <p:nvPr/>
        </p:nvSpPr>
        <p:spPr>
          <a:xfrm>
            <a:off x="2774088" y="3918215"/>
            <a:ext cx="20519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2400" spc="-300" dirty="0"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注意號誌燈</a:t>
            </a:r>
            <a:endParaRPr lang="en-US" altLang="zh-TW" sz="2400" spc="-300" dirty="0"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2400" spc="-300" dirty="0"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左右觀看來車</a:t>
            </a:r>
            <a:endParaRPr lang="en-US" altLang="zh-TW" sz="2400" spc="-300" dirty="0"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99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117474" y="707272"/>
            <a:ext cx="1113063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+mj-lt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車輛禮讓行人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6600" spc="-300" dirty="0">
                <a:solidFill>
                  <a:srgbClr val="0070C0"/>
                </a:solidFill>
                <a:latin typeface="+mj-lt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行人注意車輛</a:t>
            </a:r>
            <a:endParaRPr lang="en-US" altLang="zh-TW" sz="66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5486C72A-D878-463B-BEF0-545DA7154A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7144" b="5714"/>
          <a:stretch/>
        </p:blipFill>
        <p:spPr>
          <a:xfrm>
            <a:off x="-161978" y="2739404"/>
            <a:ext cx="2729198" cy="3902696"/>
          </a:xfrm>
          <a:prstGeom prst="rect">
            <a:avLst/>
          </a:prstGeom>
        </p:spPr>
      </p:pic>
      <p:sp>
        <p:nvSpPr>
          <p:cNvPr id="19" name="文本框 13">
            <a:extLst>
              <a:ext uri="{FF2B5EF4-FFF2-40B4-BE49-F238E27FC236}">
                <a16:creationId xmlns:a16="http://schemas.microsoft.com/office/drawing/2014/main" id="{E95B5716-DD48-4DC5-A2A3-4A545AE0C1CE}"/>
              </a:ext>
            </a:extLst>
          </p:cNvPr>
          <p:cNvSpPr txBox="1"/>
          <p:nvPr/>
        </p:nvSpPr>
        <p:spPr>
          <a:xfrm>
            <a:off x="2774088" y="3918215"/>
            <a:ext cx="20519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2400" spc="-300" dirty="0"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注意號誌燈</a:t>
            </a:r>
            <a:endParaRPr lang="en-US" altLang="zh-TW" sz="2400" spc="-300" dirty="0"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  <a:p>
            <a:pPr lvl="0">
              <a:defRPr/>
            </a:pPr>
            <a:r>
              <a:rPr lang="zh-TW" altLang="en-US" sz="2400" spc="-300" dirty="0"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左右觀看來車</a:t>
            </a:r>
            <a:endParaRPr lang="en-US" altLang="zh-TW" sz="2400" spc="-300" dirty="0"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31CDCCA0-4E5C-4E3F-B75A-0AE5ED181BF3}"/>
              </a:ext>
            </a:extLst>
          </p:cNvPr>
          <p:cNvSpPr txBox="1"/>
          <p:nvPr/>
        </p:nvSpPr>
        <p:spPr>
          <a:xfrm>
            <a:off x="5418229" y="413137"/>
            <a:ext cx="6616007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32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（一）路口無人指揮時，汽車在行人穿越道上距離行人行進方向一個車道寬（約三公尺）以內應禮讓行人優先通行。</a:t>
            </a:r>
            <a:endParaRPr lang="en-US" altLang="zh-TW" sz="3200" b="0" i="0" dirty="0">
              <a:solidFill>
                <a:srgbClr val="343434"/>
              </a:solidFill>
              <a:effectLst/>
              <a:latin typeface="Arial" panose="020B0604020202020204" pitchFamily="34" charset="0"/>
            </a:endParaRPr>
          </a:p>
          <a:p>
            <a:pPr lvl="0">
              <a:defRPr/>
            </a:pPr>
            <a:br>
              <a:rPr lang="zh-TW" altLang="en-US" sz="3200" dirty="0"/>
            </a:br>
            <a:r>
              <a:rPr lang="zh-TW" altLang="en-US" sz="32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（二）路口有人指揮時，應聽從指揮通過路口。</a:t>
            </a:r>
            <a:endParaRPr lang="en-US" altLang="zh-TW" sz="3200" b="0" i="0" dirty="0">
              <a:solidFill>
                <a:srgbClr val="343434"/>
              </a:solidFill>
              <a:effectLst/>
              <a:latin typeface="Arial" panose="020B0604020202020204" pitchFamily="34" charset="0"/>
            </a:endParaRPr>
          </a:p>
          <a:p>
            <a:pPr lvl="0">
              <a:defRPr/>
            </a:pPr>
            <a:br>
              <a:rPr lang="zh-TW" altLang="en-US" sz="3200" dirty="0"/>
            </a:br>
            <a:r>
              <a:rPr lang="zh-TW" altLang="en-US" sz="32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</a:rPr>
              <a:t>（三）行人穿越路口時，汽、機車不得強行進入行人穿越道，造成行人驚嚇、後退或停等。</a:t>
            </a:r>
            <a:endParaRPr lang="en-US" altLang="zh-TW" sz="3200" spc="-300" dirty="0">
              <a:solidFill>
                <a:srgbClr val="0070C0"/>
              </a:solidFill>
              <a:latin typeface="+mj-lt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56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474AAF-EAF0-4F23-B4D8-34D85ECFE6DC}"/>
              </a:ext>
            </a:extLst>
          </p:cNvPr>
          <p:cNvGrpSpPr/>
          <p:nvPr/>
        </p:nvGrpSpPr>
        <p:grpSpPr>
          <a:xfrm>
            <a:off x="0" y="5668467"/>
            <a:ext cx="12192001" cy="1113676"/>
            <a:chOff x="0" y="5160781"/>
            <a:chExt cx="12192001" cy="129608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43B985-A970-4AB5-B00A-F1F44BD1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1735229" y="5230169"/>
              <a:ext cx="1947771" cy="122669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C03E83-AB84-46AF-B61B-BA9D2D10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60781"/>
              <a:ext cx="1844431" cy="129608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F96993-F990-453B-A7AA-353071FE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5418229" y="5230169"/>
              <a:ext cx="1947771" cy="12266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7D39E90-2503-4960-B4C6-499B85EE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0" y="5160781"/>
              <a:ext cx="1844431" cy="129608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1E295-B9B3-4406-8142-EC5D42EC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8"/>
            <a:stretch/>
          </p:blipFill>
          <p:spPr>
            <a:xfrm>
              <a:off x="9101229" y="5230169"/>
              <a:ext cx="1947771" cy="122669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E12E9-B0E7-4F64-A476-8701110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0" y="5160781"/>
              <a:ext cx="1844431" cy="12960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31E20BD-0605-4022-B76E-4144CF10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30" b="670"/>
            <a:stretch/>
          </p:blipFill>
          <p:spPr>
            <a:xfrm>
              <a:off x="11049001" y="5169455"/>
              <a:ext cx="1143000" cy="1287413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9A8287D-4FF2-443E-9931-E822B9DBF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CFCB-F2F5-487F-9806-091574E76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4"/>
          <a:stretch/>
        </p:blipFill>
        <p:spPr>
          <a:xfrm flipH="1">
            <a:off x="0" y="6413500"/>
            <a:ext cx="12192000" cy="4572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5B1CD19-FC2C-4CC1-B48D-BCC6FAEEC59A}"/>
              </a:ext>
            </a:extLst>
          </p:cNvPr>
          <p:cNvSpPr txBox="1"/>
          <p:nvPr/>
        </p:nvSpPr>
        <p:spPr>
          <a:xfrm>
            <a:off x="1844431" y="2484216"/>
            <a:ext cx="194777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TW" altLang="en-US" sz="7200" b="1" spc="-300" dirty="0">
                <a:solidFill>
                  <a:srgbClr val="FF0000"/>
                </a:solidFill>
                <a:latin typeface="汉仪铸字比心体W" panose="00020600040101010101" pitchFamily="18" charset="-122"/>
                <a:ea typeface="汉仪铸字比心体W" panose="00020600040101010101" pitchFamily="18" charset="-122"/>
                <a:cs typeface="Arial" panose="020B0604020202020204" pitchFamily="34" charset="0"/>
                <a:sym typeface="+mn-lt"/>
              </a:rPr>
              <a:t>路權</a:t>
            </a:r>
            <a:endParaRPr lang="en-US" altLang="zh-TW" sz="7200" b="1" spc="-300" dirty="0">
              <a:solidFill>
                <a:srgbClr val="FF0000"/>
              </a:solidFill>
              <a:latin typeface="汉仪铸字比心体W" panose="00020600040101010101" pitchFamily="18" charset="-122"/>
              <a:ea typeface="汉仪铸字比心体W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167248-1158-416C-AAEA-869E33A25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2159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55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2258;#402250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392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kggl5j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E2392B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E2392B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771</Words>
  <Application>Microsoft Office PowerPoint</Application>
  <PresentationFormat>寬螢幕</PresentationFormat>
  <Paragraphs>102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custom-sans-serif</vt:lpstr>
      <vt:lpstr>等线</vt:lpstr>
      <vt:lpstr>New Microsoft JhengHei</vt:lpstr>
      <vt:lpstr>汉仪铸字比心体W</vt:lpstr>
      <vt:lpstr>思源黑体 CN</vt:lpstr>
      <vt:lpstr>微軟正黑體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shiuanery100@gmail.com</cp:lastModifiedBy>
  <cp:revision>23</cp:revision>
  <dcterms:created xsi:type="dcterms:W3CDTF">2020-11-22T09:01:35Z</dcterms:created>
  <dcterms:modified xsi:type="dcterms:W3CDTF">2022-02-20T10:06:50Z</dcterms:modified>
</cp:coreProperties>
</file>