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0" Type="http://schemas.openxmlformats.org/officeDocument/2006/relationships/slide" Target="slides/slide4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PowerUser\Desktop\LOGO-03.png" id="84" name="Google Shape;8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5661248"/>
            <a:ext cx="23622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7914" t="0"/>
          <a:stretch/>
        </p:blipFill>
        <p:spPr>
          <a:xfrm>
            <a:off x="2262843" y="959667"/>
            <a:ext cx="4541405" cy="4701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注意右側落石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9001" t="0"/>
          <a:stretch/>
        </p:blipFill>
        <p:spPr>
          <a:xfrm>
            <a:off x="2123728" y="890688"/>
            <a:ext cx="4839226" cy="5080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狹橋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226" y="1052736"/>
            <a:ext cx="4752356" cy="500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狹路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988487"/>
            <a:ext cx="5046197" cy="42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連續彎路先向右彎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9717" y="1069951"/>
            <a:ext cx="4872563" cy="476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連續彎路先向左彎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8620" y="908720"/>
            <a:ext cx="4406759" cy="488000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圓環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0" l="0" r="0" t="9099"/>
          <a:stretch/>
        </p:blipFill>
        <p:spPr>
          <a:xfrm>
            <a:off x="2195736" y="1052736"/>
            <a:ext cx="4641009" cy="478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當心行人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473" y="1124744"/>
            <a:ext cx="4974775" cy="439461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1403647" y="5229200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當心兒童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980728"/>
            <a:ext cx="4692628" cy="47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當心殘障者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5420" y="1005217"/>
            <a:ext cx="4821194" cy="4829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路面低窪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1046347"/>
            <a:ext cx="5256584" cy="497618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3237974" y="5373216"/>
            <a:ext cx="3096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分道行駛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9166" y="1078787"/>
            <a:ext cx="4105667" cy="470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路面高突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927536"/>
            <a:ext cx="5370443" cy="446749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3"/>
          <p:cNvSpPr txBox="1"/>
          <p:nvPr/>
        </p:nvSpPr>
        <p:spPr>
          <a:xfrm>
            <a:off x="1475656" y="5157192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路面顛簸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980715"/>
            <a:ext cx="4747465" cy="489656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路滑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8455" y="1023927"/>
            <a:ext cx="4933825" cy="449330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/>
          <p:nvPr/>
        </p:nvSpPr>
        <p:spPr>
          <a:xfrm>
            <a:off x="1467162" y="5120592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小心慢行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1196752"/>
            <a:ext cx="4595411" cy="480531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6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隧道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836" y="1196752"/>
            <a:ext cx="4717109" cy="47396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險升坡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6648" y="1674691"/>
            <a:ext cx="3602100" cy="340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 txBox="1"/>
          <p:nvPr/>
        </p:nvSpPr>
        <p:spPr>
          <a:xfrm>
            <a:off x="1403648" y="537321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行人專用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414411"/>
            <a:ext cx="3719573" cy="3495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9"/>
          <p:cNvSpPr txBox="1"/>
          <p:nvPr/>
        </p:nvSpPr>
        <p:spPr>
          <a:xfrm>
            <a:off x="1467162" y="4911551"/>
            <a:ext cx="633670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道路專行車輛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(汽車專行)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7397" y="1412776"/>
            <a:ext cx="3386640" cy="3402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/>
        </p:nvSpPr>
        <p:spPr>
          <a:xfrm>
            <a:off x="1467162" y="4911551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靠右行駛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/>
          <p:cNvPicPr preferRelativeResize="0"/>
          <p:nvPr/>
        </p:nvPicPr>
        <p:blipFill rotWithShape="1">
          <a:blip r:embed="rId3">
            <a:alphaModFix/>
          </a:blip>
          <a:srcRect b="12345" l="3300" r="7039" t="19437"/>
          <a:stretch/>
        </p:blipFill>
        <p:spPr>
          <a:xfrm>
            <a:off x="2417274" y="1844824"/>
            <a:ext cx="4309449" cy="262550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1"/>
          <p:cNvSpPr txBox="1"/>
          <p:nvPr/>
        </p:nvSpPr>
        <p:spPr>
          <a:xfrm>
            <a:off x="1259632" y="4903630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單行道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20" y="1101135"/>
            <a:ext cx="4962097" cy="482415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右側道路縮減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0211" y="1196752"/>
            <a:ext cx="3759562" cy="35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/>
          <p:nvPr/>
        </p:nvSpPr>
        <p:spPr>
          <a:xfrm>
            <a:off x="1331640" y="4911551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單行道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768" y="1556792"/>
            <a:ext cx="3945271" cy="307445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/>
          <p:nvPr/>
        </p:nvSpPr>
        <p:spPr>
          <a:xfrm>
            <a:off x="1461450" y="4422216"/>
            <a:ext cx="633670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車道遵行方向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(僅准右轉通行)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2895" y="1556792"/>
            <a:ext cx="3968135" cy="30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4"/>
          <p:cNvSpPr txBox="1"/>
          <p:nvPr/>
        </p:nvSpPr>
        <p:spPr>
          <a:xfrm>
            <a:off x="1470586" y="4509120"/>
            <a:ext cx="633670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車道遵行方向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(僅准左轉通行)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3301" y="1587948"/>
            <a:ext cx="3157398" cy="313719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5"/>
          <p:cNvSpPr txBox="1"/>
          <p:nvPr/>
        </p:nvSpPr>
        <p:spPr>
          <a:xfrm>
            <a:off x="1467162" y="4725144"/>
            <a:ext cx="633670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車道遵行方向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(僅准右轉及左轉)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120" y="1601760"/>
            <a:ext cx="3629743" cy="314216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6"/>
          <p:cNvSpPr txBox="1"/>
          <p:nvPr/>
        </p:nvSpPr>
        <p:spPr>
          <a:xfrm>
            <a:off x="1331640" y="4725143"/>
            <a:ext cx="633670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車道遵行方向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(僅准直行)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303" y="1124744"/>
            <a:ext cx="4471393" cy="318335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7"/>
          <p:cNvSpPr txBox="1"/>
          <p:nvPr/>
        </p:nvSpPr>
        <p:spPr>
          <a:xfrm>
            <a:off x="1343064" y="4440533"/>
            <a:ext cx="6336704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車道遵行方向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(僅准直行及右轉通行)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4481" y="1390134"/>
            <a:ext cx="2973870" cy="3118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8"/>
          <p:cNvSpPr txBox="1"/>
          <p:nvPr/>
        </p:nvSpPr>
        <p:spPr>
          <a:xfrm>
            <a:off x="1343064" y="4440533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行人優先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412776"/>
            <a:ext cx="3761239" cy="3446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9"/>
          <p:cNvSpPr txBox="1"/>
          <p:nvPr/>
        </p:nvSpPr>
        <p:spPr>
          <a:xfrm>
            <a:off x="1333912" y="501317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禁止右轉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2075" y="1390091"/>
            <a:ext cx="3698845" cy="361027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50"/>
          <p:cNvSpPr txBox="1"/>
          <p:nvPr/>
        </p:nvSpPr>
        <p:spPr>
          <a:xfrm>
            <a:off x="1333912" y="501317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禁止左右轉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8068" y="1387996"/>
            <a:ext cx="3528392" cy="372717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1"/>
          <p:cNvSpPr txBox="1"/>
          <p:nvPr/>
        </p:nvSpPr>
        <p:spPr>
          <a:xfrm>
            <a:off x="1333912" y="5013176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禁止停車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1097827"/>
            <a:ext cx="4962097" cy="4848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右彎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1840" y="1131608"/>
            <a:ext cx="3070331" cy="346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2"/>
          <p:cNvSpPr txBox="1"/>
          <p:nvPr/>
        </p:nvSpPr>
        <p:spPr>
          <a:xfrm>
            <a:off x="1633392" y="4509120"/>
            <a:ext cx="633670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禁止汽車及機器腳踏車進入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7767" y="1228655"/>
            <a:ext cx="3466401" cy="342448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3"/>
          <p:cNvSpPr txBox="1"/>
          <p:nvPr/>
        </p:nvSpPr>
        <p:spPr>
          <a:xfrm>
            <a:off x="1633392" y="4970785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禁止任何車輛進入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6388" y="1268760"/>
            <a:ext cx="3551796" cy="361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4"/>
          <p:cNvSpPr txBox="1"/>
          <p:nvPr/>
        </p:nvSpPr>
        <p:spPr>
          <a:xfrm>
            <a:off x="1633392" y="4970785"/>
            <a:ext cx="63367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禁止行人通行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645" y="1407378"/>
            <a:ext cx="3544531" cy="324575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5"/>
          <p:cNvSpPr txBox="1"/>
          <p:nvPr/>
        </p:nvSpPr>
        <p:spPr>
          <a:xfrm>
            <a:off x="1331640" y="4869160"/>
            <a:ext cx="66384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禁止臨時停車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577121"/>
            <a:ext cx="4067004" cy="343605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6"/>
          <p:cNvSpPr txBox="1"/>
          <p:nvPr/>
        </p:nvSpPr>
        <p:spPr>
          <a:xfrm>
            <a:off x="1331640" y="4869160"/>
            <a:ext cx="66384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車道禁止進入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2523" y="1124744"/>
            <a:ext cx="3529677" cy="378284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7"/>
          <p:cNvSpPr txBox="1"/>
          <p:nvPr/>
        </p:nvSpPr>
        <p:spPr>
          <a:xfrm>
            <a:off x="1331640" y="4869160"/>
            <a:ext cx="66384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禁止迴車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700808"/>
            <a:ext cx="3936483" cy="358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8"/>
          <p:cNvSpPr txBox="1"/>
          <p:nvPr/>
        </p:nvSpPr>
        <p:spPr>
          <a:xfrm>
            <a:off x="1331640" y="4869160"/>
            <a:ext cx="66384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禁止腳踏車進入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4159" y="1316698"/>
            <a:ext cx="4962097" cy="43930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左側車道縮減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8816" y="1335016"/>
            <a:ext cx="4687440" cy="435639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左側斷崖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182" y="1096125"/>
            <a:ext cx="4784066" cy="460091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左彎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7417" t="0"/>
          <a:stretch/>
        </p:blipFill>
        <p:spPr>
          <a:xfrm>
            <a:off x="2123728" y="1034956"/>
            <a:ext cx="4729745" cy="510867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危險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622" y="1017125"/>
            <a:ext cx="5143642" cy="47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2429775" y="5373216"/>
            <a:ext cx="4570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岔路</a:t>
            </a:r>
            <a:endParaRPr b="1"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