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8" r:id="rId3"/>
    <p:sldId id="259" r:id="rId4"/>
    <p:sldId id="260" r:id="rId5"/>
    <p:sldId id="261" r:id="rId6"/>
    <p:sldId id="256" r:id="rId7"/>
    <p:sldId id="269" r:id="rId8"/>
    <p:sldId id="263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0240-334E-4CD2-B9F9-1AFE428A307D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6680-5808-48E6-B08A-B1BB2AE4F1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5836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0240-334E-4CD2-B9F9-1AFE428A307D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6680-5808-48E6-B08A-B1BB2AE4F1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825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0240-334E-4CD2-B9F9-1AFE428A307D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6680-5808-48E6-B08A-B1BB2AE4F1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102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0240-334E-4CD2-B9F9-1AFE428A307D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6680-5808-48E6-B08A-B1BB2AE4F1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6963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0240-334E-4CD2-B9F9-1AFE428A307D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6680-5808-48E6-B08A-B1BB2AE4F1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712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0240-334E-4CD2-B9F9-1AFE428A307D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6680-5808-48E6-B08A-B1BB2AE4F1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5617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0240-334E-4CD2-B9F9-1AFE428A307D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6680-5808-48E6-B08A-B1BB2AE4F1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9354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0240-334E-4CD2-B9F9-1AFE428A307D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6680-5808-48E6-B08A-B1BB2AE4F1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4621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0240-334E-4CD2-B9F9-1AFE428A307D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6680-5808-48E6-B08A-B1BB2AE4F1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6320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0240-334E-4CD2-B9F9-1AFE428A307D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6680-5808-48E6-B08A-B1BB2AE4F1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568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0240-334E-4CD2-B9F9-1AFE428A307D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A6680-5808-48E6-B08A-B1BB2AE4F1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219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20240-334E-4CD2-B9F9-1AFE428A307D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A6680-5808-48E6-B08A-B1BB2AE4F1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0448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00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67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1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8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55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05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02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23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12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37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78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2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7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</cp:revision>
  <dcterms:created xsi:type="dcterms:W3CDTF">2022-10-12T06:45:32Z</dcterms:created>
  <dcterms:modified xsi:type="dcterms:W3CDTF">2022-10-12T06:45:59Z</dcterms:modified>
</cp:coreProperties>
</file>