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69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29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43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95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8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79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28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13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3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2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86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7C4A8-A994-4858-905B-D94EE816A8FC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2F38F-60C2-4D46-AF34-664FB078E2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510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75698" y="400665"/>
            <a:ext cx="6175940" cy="60566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303" y="361332"/>
            <a:ext cx="6175940" cy="61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8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38043" y="263011"/>
            <a:ext cx="6175940" cy="63319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351" y="350380"/>
            <a:ext cx="6175940" cy="61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6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51112" y="376081"/>
            <a:ext cx="6175940" cy="61058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4888" y="385917"/>
            <a:ext cx="6175940" cy="60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72458" y="297426"/>
            <a:ext cx="6175940" cy="626314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8703" y="359733"/>
            <a:ext cx="6175940" cy="61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7708" y="358234"/>
            <a:ext cx="6175940" cy="62926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908" y="253121"/>
            <a:ext cx="6175940" cy="63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5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90559" y="115528"/>
            <a:ext cx="6175940" cy="662694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593" y="277437"/>
            <a:ext cx="6175940" cy="63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2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91" y="331837"/>
            <a:ext cx="6175940" cy="619432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05310" y="130273"/>
            <a:ext cx="6175940" cy="65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5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21186" y="346154"/>
            <a:ext cx="6175940" cy="61656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814" y="415843"/>
            <a:ext cx="6175940" cy="60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9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31450" y="356416"/>
            <a:ext cx="6175940" cy="61451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473" y="351500"/>
            <a:ext cx="6175940" cy="61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1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56030" y="380997"/>
            <a:ext cx="6175940" cy="60960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262" y="279418"/>
            <a:ext cx="6175940" cy="62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0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63818" y="488787"/>
            <a:ext cx="6175940" cy="58804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029"/>
            <a:ext cx="6410632" cy="61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95475" y="120441"/>
            <a:ext cx="6175940" cy="66171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1796" y="372826"/>
            <a:ext cx="6175940" cy="61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38043" y="263012"/>
            <a:ext cx="6175940" cy="63319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6759" y="387789"/>
            <a:ext cx="6175940" cy="60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67540" y="292508"/>
            <a:ext cx="6175940" cy="62729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4166" y="425196"/>
            <a:ext cx="617594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52596" y="477565"/>
            <a:ext cx="6175940" cy="59028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596" y="284434"/>
            <a:ext cx="6175940" cy="62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8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21186" y="346155"/>
            <a:ext cx="6175940" cy="61656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814" y="415843"/>
            <a:ext cx="6175940" cy="60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6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寬螢幕</PresentationFormat>
  <Paragraphs>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2022-10-12T06:13:43Z</dcterms:created>
  <dcterms:modified xsi:type="dcterms:W3CDTF">2022-10-12T06:17:20Z</dcterms:modified>
</cp:coreProperties>
</file>