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6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63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9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02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67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69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93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89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36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0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4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56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39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6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67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73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A8F6E1-1EB7-417D-B4A9-B3271C9F8901}" type="datetimeFigureOut">
              <a:rPr lang="zh-TW" altLang="en-US" smtClean="0"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7223B7-9CF1-4BB1-8762-170514484D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794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440690" cy="2971801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我認識的交通工具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14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搭乘</a:t>
            </a:r>
            <a:r>
              <a:rPr lang="zh-TW" altLang="en-US" dirty="0"/>
              <a:t>捷運</a:t>
            </a:r>
            <a:r>
              <a:rPr lang="zh-TW" altLang="en-US" dirty="0" smtClean="0"/>
              <a:t>時</a:t>
            </a:r>
            <a:r>
              <a:rPr lang="zh-TW" altLang="en-US" dirty="0"/>
              <a:t>要注意那些安全事項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播放影片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29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1" y="463228"/>
            <a:ext cx="5939041" cy="60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0"/>
            <a:ext cx="9806450" cy="3615267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請問你每天到校使用的交通工具</a:t>
            </a:r>
            <a:endParaRPr lang="en-US" altLang="zh-TW" sz="4400" dirty="0" smtClean="0"/>
          </a:p>
          <a:p>
            <a:r>
              <a:rPr lang="zh-TW" altLang="en-US" sz="4400" dirty="0"/>
              <a:t>討論各種交通工具的</a:t>
            </a:r>
            <a:r>
              <a:rPr lang="zh-TW" altLang="en-US" sz="4400" dirty="0" smtClean="0"/>
              <a:t>優缺點</a:t>
            </a:r>
            <a:endParaRPr lang="en-US" altLang="zh-TW" sz="4400" dirty="0" smtClean="0"/>
          </a:p>
          <a:p>
            <a:r>
              <a:rPr lang="zh-TW" altLang="en-US" sz="4400" dirty="0"/>
              <a:t>請同學發表</a:t>
            </a:r>
          </a:p>
        </p:txBody>
      </p:sp>
    </p:spTree>
    <p:extLst>
      <p:ext uri="{BB962C8B-B14F-4D97-AF65-F5344CB8AC3E}">
        <p14:creationId xmlns:p14="http://schemas.microsoft.com/office/powerpoint/2010/main" val="41116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18" y="631591"/>
            <a:ext cx="6000529" cy="53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1" y="685800"/>
            <a:ext cx="10662661" cy="3615267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騎乘腳踏車前要先檢查腳踏車的那些裝備</a:t>
            </a:r>
            <a:endParaRPr lang="en-US" altLang="zh-TW" sz="4400" dirty="0" smtClean="0"/>
          </a:p>
          <a:p>
            <a:r>
              <a:rPr lang="zh-TW" altLang="en-US" sz="4400" dirty="0"/>
              <a:t>播放影片</a:t>
            </a:r>
            <a:r>
              <a:rPr lang="en-US" altLang="zh-TW" sz="4400" dirty="0"/>
              <a:t>1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1048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60" y="502290"/>
            <a:ext cx="5974592" cy="59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搭乘汽</a:t>
            </a:r>
            <a:r>
              <a:rPr lang="zh-TW" altLang="en-US" dirty="0" smtClean="0"/>
              <a:t>車前後要先</a:t>
            </a:r>
            <a:r>
              <a:rPr lang="zh-TW" altLang="en-US" dirty="0"/>
              <a:t>注意那些安全</a:t>
            </a:r>
            <a:r>
              <a:rPr lang="zh-TW" altLang="en-US" dirty="0" smtClean="0"/>
              <a:t>事項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播放影片</a:t>
            </a:r>
            <a:r>
              <a:rPr lang="en-US" altLang="zh-TW" dirty="0"/>
              <a:t>2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28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9" y="570706"/>
            <a:ext cx="5970827" cy="60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搭乘火車時要注意那些安全事項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播放影片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09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10" y="413981"/>
            <a:ext cx="5599550" cy="61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1310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71</Words>
  <Application>Microsoft Office PowerPoint</Application>
  <PresentationFormat>寬螢幕</PresentationFormat>
  <Paragraphs>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微軟正黑體</vt:lpstr>
      <vt:lpstr>Century Gothic</vt:lpstr>
      <vt:lpstr>Wingdings 3</vt:lpstr>
      <vt:lpstr>切割線</vt:lpstr>
      <vt:lpstr>我認識的交通工具</vt:lpstr>
      <vt:lpstr>PowerPoint 簡報</vt:lpstr>
      <vt:lpstr>PowerPoint 簡報</vt:lpstr>
      <vt:lpstr>PowerPoint 簡報</vt:lpstr>
      <vt:lpstr>PowerPoint 簡報</vt:lpstr>
      <vt:lpstr>搭乘汽車前後要先注意那些安全事項 播放影片2 </vt:lpstr>
      <vt:lpstr>PowerPoint 簡報</vt:lpstr>
      <vt:lpstr>搭乘火車時要注意那些安全事項 播放影片3</vt:lpstr>
      <vt:lpstr>PowerPoint 簡報</vt:lpstr>
      <vt:lpstr>搭乘捷運時要注意那些安全事項 播放影片3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我認識的交通工具</dc:title>
  <dc:creator>User</dc:creator>
  <cp:lastModifiedBy>User</cp:lastModifiedBy>
  <cp:revision>8</cp:revision>
  <dcterms:created xsi:type="dcterms:W3CDTF">2021-12-24T05:19:33Z</dcterms:created>
  <dcterms:modified xsi:type="dcterms:W3CDTF">2021-12-24T05:52:40Z</dcterms:modified>
</cp:coreProperties>
</file>