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65" r:id="rId8"/>
    <p:sldId id="259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77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31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79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87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10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01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19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6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3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93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4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63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62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18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5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8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2D0B-786C-45E3-B9AF-49C988AB10CF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85596D-D0E4-44F7-A06F-8C2910B1B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76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17320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做個守交通規則的小天使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85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上完這堂課，我們要做到那些安全事項</a:t>
            </a:r>
            <a:r>
              <a:rPr lang="en-US" altLang="zh-TW" dirty="0"/>
              <a:t>: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07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(1)</a:t>
            </a:r>
            <a:r>
              <a:rPr lang="zh-TW" altLang="zh-TW" dirty="0"/>
              <a:t>坐機車時要戴安全帽，並扣好帽帶。下車時要正確解開帽帶。要提醒家人正確使用安全帽，才騎機車上路。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65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/>
              <a:t>(2) </a:t>
            </a:r>
            <a:r>
              <a:rPr lang="zh-TW" altLang="zh-TW" sz="4400" dirty="0"/>
              <a:t>坐汽車時要繫好安全帶，選擇後排座位或大小合適的兒童安全座椅坐好，並告訴其他小朋友也要這樣做。下車時要正確解開安全帶。要提醒家人坐汽車時使用安全帶，開車時不打行動電話及酒後不開車</a:t>
            </a:r>
            <a:r>
              <a:rPr lang="zh-TW" altLang="zh-TW" sz="4400" dirty="0" smtClean="0"/>
              <a:t>。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610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播放機車乘坐安全影片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8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52" y="356686"/>
            <a:ext cx="7210510" cy="63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6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/>
              <a:t>兒童</a:t>
            </a:r>
            <a:r>
              <a:rPr lang="zh-TW" altLang="zh-TW" dirty="0"/>
              <a:t>發表</a:t>
            </a:r>
            <a:br>
              <a:rPr lang="zh-TW" altLang="zh-TW" dirty="0"/>
            </a:br>
            <a:r>
              <a:rPr lang="en-US" altLang="zh-TW" dirty="0"/>
              <a:t>(1) </a:t>
            </a:r>
            <a:r>
              <a:rPr lang="zh-TW" altLang="zh-TW" dirty="0"/>
              <a:t>說出乘坐機車前要做到哪些事項。</a:t>
            </a:r>
            <a:br>
              <a:rPr lang="zh-TW" altLang="zh-TW" dirty="0"/>
            </a:br>
            <a:r>
              <a:rPr lang="en-US" altLang="zh-TW" dirty="0"/>
              <a:t>(2) </a:t>
            </a:r>
            <a:r>
              <a:rPr lang="zh-TW" altLang="zh-TW" dirty="0"/>
              <a:t>說出乘坐機車時要做到哪些事項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33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1487978"/>
            <a:ext cx="8911687" cy="217793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播放機車乘坐安全影片</a:t>
            </a:r>
            <a:br>
              <a:rPr lang="zh-TW" altLang="en-US" sz="4800" dirty="0"/>
            </a:b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53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20" y="497161"/>
            <a:ext cx="6250853" cy="59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兒童發表</a:t>
            </a:r>
            <a:br>
              <a:rPr lang="zh-TW" altLang="zh-TW" dirty="0"/>
            </a:br>
            <a:r>
              <a:rPr lang="en-US" altLang="zh-TW" dirty="0"/>
              <a:t>(1) </a:t>
            </a:r>
            <a:r>
              <a:rPr lang="zh-TW" altLang="zh-TW" dirty="0"/>
              <a:t>說出</a:t>
            </a:r>
            <a:r>
              <a:rPr lang="zh-TW" altLang="zh-TW" dirty="0" smtClean="0"/>
              <a:t>乘坐</a:t>
            </a:r>
            <a:r>
              <a:rPr lang="zh-TW" altLang="en-US" dirty="0" smtClean="0"/>
              <a:t>汽</a:t>
            </a:r>
            <a:r>
              <a:rPr lang="zh-TW" altLang="zh-TW" dirty="0" smtClean="0"/>
              <a:t>車前</a:t>
            </a:r>
            <a:r>
              <a:rPr lang="zh-TW" altLang="zh-TW" dirty="0"/>
              <a:t>要做到哪些事項。</a:t>
            </a:r>
            <a:br>
              <a:rPr lang="zh-TW" altLang="zh-TW" dirty="0"/>
            </a:br>
            <a:r>
              <a:rPr lang="en-US" altLang="zh-TW" dirty="0"/>
              <a:t>(2) </a:t>
            </a:r>
            <a:r>
              <a:rPr lang="zh-TW" altLang="zh-TW" dirty="0"/>
              <a:t>說出</a:t>
            </a:r>
            <a:r>
              <a:rPr lang="zh-TW" altLang="zh-TW" dirty="0" smtClean="0"/>
              <a:t>乘坐</a:t>
            </a:r>
            <a:r>
              <a:rPr lang="zh-TW" altLang="en-US" dirty="0" smtClean="0"/>
              <a:t>汽</a:t>
            </a:r>
            <a:r>
              <a:rPr lang="zh-TW" altLang="zh-TW" dirty="0" smtClean="0"/>
              <a:t>車</a:t>
            </a:r>
            <a:r>
              <a:rPr lang="zh-TW" altLang="zh-TW" dirty="0"/>
              <a:t>時要做到哪些事項。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82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26" y="694502"/>
            <a:ext cx="6439181" cy="61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7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54" y="340410"/>
            <a:ext cx="6439357" cy="63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132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186</Words>
  <Application>Microsoft Office PowerPoint</Application>
  <PresentationFormat>寬螢幕</PresentationFormat>
  <Paragraphs>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Arial</vt:lpstr>
      <vt:lpstr>Century Gothic</vt:lpstr>
      <vt:lpstr>Wingdings 3</vt:lpstr>
      <vt:lpstr>絲縷</vt:lpstr>
      <vt:lpstr>做個守交通規則的小天使</vt:lpstr>
      <vt:lpstr>播放機車乘坐安全影片</vt:lpstr>
      <vt:lpstr>PowerPoint 簡報</vt:lpstr>
      <vt:lpstr>兒童發表 (1) 說出乘坐機車前要做到哪些事項。 (2) 說出乘坐機車時要做到哪些事項。</vt:lpstr>
      <vt:lpstr>播放機車乘坐安全影片 </vt:lpstr>
      <vt:lpstr>PowerPoint 簡報</vt:lpstr>
      <vt:lpstr>兒童發表 (1) 說出乘坐汽車前要做到哪些事項。 (2) 說出乘坐汽車時要做到哪些事項。</vt:lpstr>
      <vt:lpstr>PowerPoint 簡報</vt:lpstr>
      <vt:lpstr>PowerPoint 簡報</vt:lpstr>
      <vt:lpstr>上完這堂課，我們要做到那些安全事項: </vt:lpstr>
      <vt:lpstr>(1)坐機車時要戴安全帽，並扣好帽帶。下車時要正確解開帽帶。要提醒家人正確使用安全帽，才騎機車上路。 </vt:lpstr>
      <vt:lpstr>(2) 坐汽車時要繫好安全帶，選擇後排座位或大小合適的兒童安全座椅坐好，並告訴其他小朋友也要這樣做。下車時要正確解開安全帶。要提醒家人坐汽車時使用安全帶，開車時不打行動電話及酒後不開車。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做個守交通規則的小天使</dc:title>
  <dc:creator>User</dc:creator>
  <cp:lastModifiedBy>User</cp:lastModifiedBy>
  <cp:revision>5</cp:revision>
  <dcterms:created xsi:type="dcterms:W3CDTF">2021-12-24T05:29:01Z</dcterms:created>
  <dcterms:modified xsi:type="dcterms:W3CDTF">2021-12-24T05:59:18Z</dcterms:modified>
</cp:coreProperties>
</file>