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56" r:id="rId5"/>
    <p:sldId id="263" r:id="rId6"/>
    <p:sldId id="262" r:id="rId7"/>
    <p:sldId id="261" r:id="rId8"/>
    <p:sldId id="260" r:id="rId9"/>
    <p:sldId id="265" r:id="rId10"/>
    <p:sldId id="270" r:id="rId11"/>
    <p:sldId id="268" r:id="rId12"/>
    <p:sldId id="267" r:id="rId13"/>
    <p:sldId id="272" r:id="rId14"/>
    <p:sldId id="271" r:id="rId15"/>
    <p:sldId id="269" r:id="rId16"/>
    <p:sldId id="264" r:id="rId17"/>
    <p:sldId id="277" r:id="rId18"/>
    <p:sldId id="279" r:id="rId19"/>
    <p:sldId id="278" r:id="rId20"/>
    <p:sldId id="280" r:id="rId21"/>
    <p:sldId id="281" r:id="rId22"/>
    <p:sldId id="273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1550-0355-460C-A9DF-E9993DFFBEDF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320E-7A7E-41E1-B697-01D489D74D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52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1550-0355-460C-A9DF-E9993DFFBEDF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320E-7A7E-41E1-B697-01D489D74D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3898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1550-0355-460C-A9DF-E9993DFFBEDF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320E-7A7E-41E1-B697-01D489D74D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938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1550-0355-460C-A9DF-E9993DFFBEDF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320E-7A7E-41E1-B697-01D489D74D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477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1550-0355-460C-A9DF-E9993DFFBEDF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320E-7A7E-41E1-B697-01D489D74D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30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1550-0355-460C-A9DF-E9993DFFBEDF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320E-7A7E-41E1-B697-01D489D74D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136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1550-0355-460C-A9DF-E9993DFFBEDF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320E-7A7E-41E1-B697-01D489D74D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573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1550-0355-460C-A9DF-E9993DFFBEDF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320E-7A7E-41E1-B697-01D489D74D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46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1550-0355-460C-A9DF-E9993DFFBEDF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320E-7A7E-41E1-B697-01D489D74D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809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1550-0355-460C-A9DF-E9993DFFBEDF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320E-7A7E-41E1-B697-01D489D74D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550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1550-0355-460C-A9DF-E9993DFFBEDF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A320E-7A7E-41E1-B697-01D489D74D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111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1550-0355-460C-A9DF-E9993DFFBEDF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A320E-7A7E-41E1-B697-01D489D74D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292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93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00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78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64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90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70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71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20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13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02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1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85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15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18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6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52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84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85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89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78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46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75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7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2022-10-12T06:38:25Z</dcterms:created>
  <dcterms:modified xsi:type="dcterms:W3CDTF">2022-10-12T06:38:49Z</dcterms:modified>
</cp:coreProperties>
</file>