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1"/>
  </p:notesMasterIdLst>
  <p:handoutMasterIdLst>
    <p:handoutMasterId r:id="rId22"/>
  </p:handoutMasterIdLst>
  <p:sldIdLst>
    <p:sldId id="256" r:id="rId5"/>
    <p:sldId id="264" r:id="rId6"/>
    <p:sldId id="259" r:id="rId7"/>
    <p:sldId id="266" r:id="rId8"/>
    <p:sldId id="267" r:id="rId9"/>
    <p:sldId id="268" r:id="rId10"/>
    <p:sldId id="270" r:id="rId11"/>
    <p:sldId id="272" r:id="rId12"/>
    <p:sldId id="283" r:id="rId13"/>
    <p:sldId id="275" r:id="rId14"/>
    <p:sldId id="298" r:id="rId15"/>
    <p:sldId id="280" r:id="rId16"/>
    <p:sldId id="299" r:id="rId17"/>
    <p:sldId id="279" r:id="rId18"/>
    <p:sldId id="300" r:id="rId19"/>
    <p:sldId id="301" r:id="rId20"/>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2" d="100"/>
          <a:sy n="72" d="100"/>
        </p:scale>
        <p:origin x="438" y="72"/>
      </p:cViewPr>
      <p:guideLst/>
    </p:cSldViewPr>
  </p:slideViewPr>
  <p:notesTextViewPr>
    <p:cViewPr>
      <p:scale>
        <a:sx n="1" d="1"/>
        <a:sy n="1" d="1"/>
      </p:scale>
      <p:origin x="0" y="0"/>
    </p:cViewPr>
  </p:notesTextViewPr>
  <p:notesViewPr>
    <p:cSldViewPr snapToGrid="0">
      <p:cViewPr varScale="1">
        <p:scale>
          <a:sx n="76" d="100"/>
          <a:sy n="76"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F9C1127-9F2E-4A71-8B7A-A82BDDF7B47E}" type="datetime1">
              <a:rPr lang="zh-TW" altLang="en-US" smtClean="0">
                <a:latin typeface="Microsoft JhengHei UI" panose="020B0604030504040204" pitchFamily="34" charset="-120"/>
                <a:ea typeface="Microsoft JhengHei UI" panose="020B0604030504040204" pitchFamily="34" charset="-120"/>
              </a:rPr>
              <a:t>2023/3/18</a:t>
            </a:fld>
            <a:endParaRPr lang="zh-TW" altLang="en-US">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預留位置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8CE0281-66A0-46B8-BDE2-AEF0C7453753}"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icrosoft JhengHei UI" panose="020B0604030504040204" pitchFamily="34" charset="-120"/>
                <a:ea typeface="Microsoft JhengHei UI" panose="020B0604030504040204" pitchFamily="34" charset="-120"/>
              </a:defRPr>
            </a:lvl1pPr>
          </a:lstStyle>
          <a:p>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icrosoft JhengHei UI" panose="020B0604030504040204" pitchFamily="34" charset="-120"/>
                <a:ea typeface="Microsoft JhengHei UI" panose="020B0604030504040204" pitchFamily="34" charset="-120"/>
              </a:defRPr>
            </a:lvl1pPr>
          </a:lstStyle>
          <a:p>
            <a:fld id="{F9A11B34-4914-4D67-A521-FE75DB0F8688}" type="datetime1">
              <a:rPr lang="zh-TW" altLang="en-US" smtClean="0"/>
              <a:t>2023/3/18</a:t>
            </a:fld>
            <a:endParaRPr lang="zh-TW" altLang="en-US">
              <a:latin typeface="Microsoft JhengHei UI" panose="020B0604030504040204" pitchFamily="34" charset="-120"/>
              <a:ea typeface="Microsoft JhengHei UI" panose="020B0604030504040204" pitchFamily="34" charset="-120"/>
            </a:endParaRPr>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icrosoft JhengHei UI" panose="020B0604030504040204" pitchFamily="34" charset="-120"/>
                <a:ea typeface="Microsoft JhengHei UI" panose="020B0604030504040204" pitchFamily="34" charset="-120"/>
              </a:defRPr>
            </a:lvl1pPr>
          </a:lstStyle>
          <a:p>
            <a:endParaRPr lang="zh-TW" altLang="en-US">
              <a:latin typeface="Microsoft JhengHei UI" panose="020B0604030504040204" pitchFamily="34" charset="-120"/>
              <a:ea typeface="Microsoft JhengHei UI" panose="020B0604030504040204" pitchFamily="34" charset="-120"/>
            </a:endParaRPr>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icrosoft JhengHei UI" panose="020B0604030504040204" pitchFamily="34" charset="-120"/>
                <a:ea typeface="Microsoft JhengHei UI" panose="020B0604030504040204" pitchFamily="34" charset="-120"/>
              </a:defRPr>
            </a:lvl1pPr>
          </a:lstStyle>
          <a:p>
            <a:fld id="{99EDED1C-4656-4CF8-AD34-DC4A65BB3913}" type="slidenum">
              <a:rPr lang="en-US" altLang="zh-TW" smtClean="0"/>
              <a:p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baseline="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noProof="1">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noProof="1" smtClean="0">
                <a:latin typeface="Microsoft JhengHei UI" panose="020B0604030504040204" pitchFamily="34" charset="-120"/>
                <a:ea typeface="Microsoft JhengHei UI" panose="020B0604030504040204" pitchFamily="34" charset="-120"/>
              </a:rPr>
              <a:t>1</a:t>
            </a:fld>
            <a:endParaRPr lang="zh-TW" altLang="en-US" noProof="1">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10</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2728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9856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081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7071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5573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0721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6</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7854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noProof="1">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noProof="1" smtClean="0">
                <a:latin typeface="Microsoft JhengHei UI" panose="020B0604030504040204" pitchFamily="34" charset="-120"/>
                <a:ea typeface="Microsoft JhengHei UI" panose="020B0604030504040204" pitchFamily="34" charset="-120"/>
              </a:rPr>
              <a:t>7</a:t>
            </a:fld>
            <a:endParaRPr lang="zh-TW" altLang="en-US" noProof="1">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8134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16085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99EDED1C-4656-4CF8-AD34-DC4A65BB3913}" type="slidenum">
              <a:rPr lang="en-US" altLang="zh-TW" smtClean="0">
                <a:latin typeface="Microsoft JhengHei UI" panose="020B0604030504040204" pitchFamily="34" charset="-120"/>
                <a:ea typeface="Microsoft JhengHei UI" panose="020B0604030504040204" pitchFamily="34" charset="-120"/>
              </a:rPr>
              <a:t>9</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59304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圖片 6" descr="水滴-HD-標題-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ctrTitle"/>
          </p:nvPr>
        </p:nvSpPr>
        <p:spPr>
          <a:xfrm>
            <a:off x="1751012" y="1300785"/>
            <a:ext cx="8689976" cy="2509213"/>
          </a:xfrm>
        </p:spPr>
        <p:txBody>
          <a:bodyPr rtlCol="0" anchor="b">
            <a:normAutofit/>
          </a:bodyPr>
          <a:lstStyle>
            <a:lvl1pPr algn="ctr">
              <a:defRPr sz="4800"/>
            </a:lvl1pPr>
          </a:lstStyle>
          <a:p>
            <a:pPr rtl="0"/>
            <a:r>
              <a:rPr lang="zh-TW" altLang="en-US" noProof="0"/>
              <a:t>按一下以編輯母片標題樣式</a:t>
            </a:r>
          </a:p>
        </p:txBody>
      </p:sp>
      <p:sp>
        <p:nvSpPr>
          <p:cNvPr id="3" name="副標題 2"/>
          <p:cNvSpPr>
            <a:spLocks noGrp="1"/>
          </p:cNvSpPr>
          <p:nvPr>
            <p:ph type="subTitle" idx="1" hasCustomPrompt="1"/>
          </p:nvPr>
        </p:nvSpPr>
        <p:spPr>
          <a:xfrm>
            <a:off x="1751012" y="3886200"/>
            <a:ext cx="8689976" cy="1371599"/>
          </a:xfrm>
        </p:spPr>
        <p:txBody>
          <a:bodyPr rtlCol="0">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
        <p:nvSpPr>
          <p:cNvPr id="4" name="日期版面配置區 3"/>
          <p:cNvSpPr>
            <a:spLocks noGrp="1"/>
          </p:cNvSpPr>
          <p:nvPr>
            <p:ph type="dt" sz="half" idx="10"/>
          </p:nvPr>
        </p:nvSpPr>
        <p:spPr/>
        <p:txBody>
          <a:bodyPr rtlCol="0"/>
          <a:lstStyle/>
          <a:p>
            <a:pPr rtl="0"/>
            <a:fld id="{E2A13FD8-B22B-439E-84B1-29FFC3AD6175}"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含標題的全景圖片">
    <p:spTree>
      <p:nvGrpSpPr>
        <p:cNvPr id="1" name=""/>
        <p:cNvGrpSpPr/>
        <p:nvPr/>
      </p:nvGrpSpPr>
      <p:grpSpPr>
        <a:xfrm>
          <a:off x="0" y="0"/>
          <a:ext cx="0" cy="0"/>
          <a:chOff x="0" y="0"/>
          <a:chExt cx="0" cy="0"/>
        </a:xfrm>
      </p:grpSpPr>
      <p:pic>
        <p:nvPicPr>
          <p:cNvPr id="10" name="圖片 9"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94" y="4289374"/>
            <a:ext cx="10364432" cy="811610"/>
          </a:xfrm>
        </p:spPr>
        <p:txBody>
          <a:bodyPr rtlCol="0" anchor="b"/>
          <a:lstStyle>
            <a:lvl1pPr>
              <a:defRPr sz="3200"/>
            </a:lvl1pPr>
          </a:lstStyle>
          <a:p>
            <a:pPr rtl="0"/>
            <a:r>
              <a:rPr lang="zh-TW" altLang="en-US" noProof="0"/>
              <a:t>按一下以編輯母片標題樣式</a:t>
            </a:r>
          </a:p>
        </p:txBody>
      </p:sp>
      <p:sp>
        <p:nvSpPr>
          <p:cNvPr id="3" name="圖片版面配置區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預留位置 3"/>
          <p:cNvSpPr>
            <a:spLocks noGrp="1"/>
          </p:cNvSpPr>
          <p:nvPr>
            <p:ph type="body" sz="half" idx="2"/>
          </p:nvPr>
        </p:nvSpPr>
        <p:spPr>
          <a:xfrm>
            <a:off x="913774" y="5108728"/>
            <a:ext cx="10364452" cy="682472"/>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p>
            <a:pPr rtl="0"/>
            <a:fld id="{38633B9B-2A98-4C4A-8359-7D6B682F3F7E}"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圖片 7"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74" y="609599"/>
            <a:ext cx="10364452" cy="3427245"/>
          </a:xfrm>
        </p:spPr>
        <p:txBody>
          <a:bodyPr rtlCol="0" anchor="ctr"/>
          <a:lstStyle>
            <a:lvl1pPr algn="ctr">
              <a:defRPr sz="3200"/>
            </a:lvl1pPr>
          </a:lstStyle>
          <a:p>
            <a:pPr rtl="0"/>
            <a:r>
              <a:rPr lang="zh-TW" altLang="en-US" noProof="0"/>
              <a:t>按一下以編輯母片標題樣式</a:t>
            </a:r>
          </a:p>
        </p:txBody>
      </p:sp>
      <p:sp>
        <p:nvSpPr>
          <p:cNvPr id="4" name="文字預留位置 3"/>
          <p:cNvSpPr>
            <a:spLocks noGrp="1"/>
          </p:cNvSpPr>
          <p:nvPr>
            <p:ph type="body" sz="half" idx="2"/>
          </p:nvPr>
        </p:nvSpPr>
        <p:spPr>
          <a:xfrm>
            <a:off x="913775" y="4204821"/>
            <a:ext cx="10364452" cy="1586380"/>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p>
            <a:pPr rtl="0"/>
            <a:fld id="{D30030E3-14AE-444D-87FF-FB3537F03AB7}"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含標題的引述">
    <p:spTree>
      <p:nvGrpSpPr>
        <p:cNvPr id="1" name=""/>
        <p:cNvGrpSpPr/>
        <p:nvPr/>
      </p:nvGrpSpPr>
      <p:grpSpPr>
        <a:xfrm>
          <a:off x="0" y="0"/>
          <a:ext cx="0" cy="0"/>
          <a:chOff x="0" y="0"/>
          <a:chExt cx="0" cy="0"/>
        </a:xfrm>
      </p:grpSpPr>
      <p:pic>
        <p:nvPicPr>
          <p:cNvPr id="11" name="圖片 10"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1446212" y="609600"/>
            <a:ext cx="9302752" cy="2992904"/>
          </a:xfrm>
        </p:spPr>
        <p:txBody>
          <a:bodyPr rtlCol="0" anchor="ctr"/>
          <a:lstStyle>
            <a:lvl1pPr>
              <a:defRPr sz="3200"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12" name="文字版面配置區 3"/>
          <p:cNvSpPr>
            <a:spLocks noGrp="1"/>
          </p:cNvSpPr>
          <p:nvPr>
            <p:ph type="body" sz="half" idx="13"/>
          </p:nvPr>
        </p:nvSpPr>
        <p:spPr>
          <a:xfrm>
            <a:off x="1720644" y="3610032"/>
            <a:ext cx="8752299" cy="594788"/>
          </a:xfrm>
        </p:spPr>
        <p:txBody>
          <a:bodyPr rtlCol="0" anchor="t">
            <a:normAutofit/>
          </a:bodyPr>
          <a:lstStyle>
            <a:lvl1pPr marL="0" indent="0">
              <a:buNone/>
              <a:defRPr sz="1400" baseline="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4" name="文字版面配置區 3"/>
          <p:cNvSpPr>
            <a:spLocks noGrp="1"/>
          </p:cNvSpPr>
          <p:nvPr>
            <p:ph type="body" sz="half" idx="2"/>
          </p:nvPr>
        </p:nvSpPr>
        <p:spPr>
          <a:xfrm>
            <a:off x="913774" y="4372796"/>
            <a:ext cx="10364452" cy="1421053"/>
          </a:xfrm>
        </p:spPr>
        <p:txBody>
          <a:bodyPr rtlCol="0" anchor="ctr">
            <a:normAutofit/>
          </a:bodyPr>
          <a:lstStyle>
            <a:lvl1pPr marL="0" indent="0" algn="ctr">
              <a:buNone/>
              <a:defRPr sz="1600" baseline="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lvl1pPr>
              <a:defRPr baseline="0">
                <a:latin typeface="Microsoft JhengHei UI" panose="020B0604030504040204" pitchFamily="34" charset="-120"/>
                <a:ea typeface="Microsoft JhengHei UI" panose="020B0604030504040204" pitchFamily="34" charset="-120"/>
              </a:defRPr>
            </a:lvl1pPr>
          </a:lstStyle>
          <a:p>
            <a:fld id="{201737D8-A4DB-4123-A5C3-4925E739FC9E}" type="datetime1">
              <a:rPr lang="zh-TW" altLang="en-US" smtClean="0"/>
              <a:t>2023/3/18</a:t>
            </a:fld>
            <a:endParaRPr lang="zh-TW" altLang="en-US"/>
          </a:p>
        </p:txBody>
      </p:sp>
      <p:sp>
        <p:nvSpPr>
          <p:cNvPr id="6" name="頁尾版面配置區 5"/>
          <p:cNvSpPr>
            <a:spLocks noGrp="1"/>
          </p:cNvSpPr>
          <p:nvPr>
            <p:ph type="ftr" sz="quarter" idx="11"/>
          </p:nvPr>
        </p:nvSpPr>
        <p:spPr/>
        <p:txBody>
          <a:bodyPr rtlCol="0"/>
          <a:lstStyle>
            <a:lvl1pPr>
              <a:defRPr baseline="0">
                <a:latin typeface="Microsoft JhengHei UI" panose="020B0604030504040204" pitchFamily="34" charset="-120"/>
                <a:ea typeface="Microsoft JhengHei UI" panose="020B0604030504040204" pitchFamily="34" charset="-120"/>
              </a:defRPr>
            </a:lvl1pPr>
          </a:lstStyle>
          <a:p>
            <a:endParaRPr lang="zh-TW" altLang="en-US"/>
          </a:p>
        </p:txBody>
      </p:sp>
      <p:sp>
        <p:nvSpPr>
          <p:cNvPr id="7" name="投影片編號預留位置 6"/>
          <p:cNvSpPr>
            <a:spLocks noGrp="1"/>
          </p:cNvSpPr>
          <p:nvPr>
            <p:ph type="sldNum" sz="quarter" idx="12"/>
          </p:nvPr>
        </p:nvSpPr>
        <p:spPr/>
        <p:txBody>
          <a:bodyPr rtlCol="0"/>
          <a:lstStyle>
            <a:lvl1pPr>
              <a:defRPr baseline="0">
                <a:latin typeface="Microsoft JhengHei UI" panose="020B0604030504040204" pitchFamily="34" charset="-120"/>
                <a:ea typeface="Microsoft JhengHei UI" panose="020B0604030504040204" pitchFamily="34" charset="-120"/>
              </a:defRPr>
            </a:lvl1pPr>
          </a:lstStyle>
          <a:p>
            <a:fld id="{6D22F896-40B5-4ADD-8801-0D06FADFA095}" type="slidenum">
              <a:rPr lang="en-US" altLang="zh-TW" smtClean="0"/>
              <a:pPr/>
              <a:t>‹#›</a:t>
            </a:fld>
            <a:endParaRPr lang="zh-TW" altLang="en-US"/>
          </a:p>
        </p:txBody>
      </p:sp>
      <p:sp>
        <p:nvSpPr>
          <p:cNvPr id="13" name="文字方塊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zh-TW" altLang="en-US" sz="8000" baseline="0" noProof="0">
                <a:solidFill>
                  <a:schemeClr val="tx1"/>
                </a:solidFill>
                <a:effectLst/>
                <a:latin typeface="Microsoft JhengHei UI" panose="020B0604030504040204" pitchFamily="34" charset="-120"/>
                <a:ea typeface="Microsoft JhengHei UI" panose="020B0604030504040204" pitchFamily="34" charset="-120"/>
              </a:rPr>
              <a:t>“</a:t>
            </a:r>
          </a:p>
        </p:txBody>
      </p:sp>
      <p:sp>
        <p:nvSpPr>
          <p:cNvPr id="14" name="文字方塊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zh-TW" altLang="en-US" sz="8000" baseline="0" noProof="0">
                <a:solidFill>
                  <a:schemeClr val="tx1"/>
                </a:solidFill>
                <a:effectLst/>
                <a:latin typeface="Microsoft JhengHei UI" panose="020B0604030504040204" pitchFamily="34" charset="-120"/>
                <a:ea typeface="Microsoft JhengHei UI" panose="020B0604030504040204" pitchFamily="34" charset="-120"/>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圖片 7"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75" y="2138721"/>
            <a:ext cx="10364452" cy="2511835"/>
          </a:xfrm>
        </p:spPr>
        <p:txBody>
          <a:bodyPr rtlCol="0" anchor="b"/>
          <a:lstStyle>
            <a:lvl1pPr algn="ctr">
              <a:defRPr sz="3200"/>
            </a:lvl1pPr>
          </a:lstStyle>
          <a:p>
            <a:pPr rtl="0"/>
            <a:r>
              <a:rPr lang="zh-TW" altLang="en-US" noProof="0"/>
              <a:t>按一下以編輯母片標題樣式</a:t>
            </a:r>
          </a:p>
        </p:txBody>
      </p:sp>
      <p:sp>
        <p:nvSpPr>
          <p:cNvPr id="4" name="文字預留位置 3"/>
          <p:cNvSpPr>
            <a:spLocks noGrp="1"/>
          </p:cNvSpPr>
          <p:nvPr>
            <p:ph type="body" sz="half" idx="2"/>
          </p:nvPr>
        </p:nvSpPr>
        <p:spPr>
          <a:xfrm>
            <a:off x="913775" y="4662335"/>
            <a:ext cx="10364452"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p>
            <a:pPr rtl="0"/>
            <a:fld id="{19A39726-AE3D-47D0-B010-B2543CFF4E67}"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圖片 12"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標題 1"/>
          <p:cNvSpPr>
            <a:spLocks noGrp="1"/>
          </p:cNvSpPr>
          <p:nvPr>
            <p:ph type="title"/>
          </p:nvPr>
        </p:nvSpPr>
        <p:spPr>
          <a:xfrm>
            <a:off x="913774" y="609600"/>
            <a:ext cx="10364452" cy="1605094"/>
          </a:xfrm>
        </p:spPr>
        <p:txBody>
          <a:bodyPr rtlCol="0"/>
          <a:lstStyle/>
          <a:p>
            <a:pPr rtl="0"/>
            <a:r>
              <a:rPr lang="zh-TW" altLang="en-US" noProof="0"/>
              <a:t>按一下以編輯母片標題樣式</a:t>
            </a:r>
          </a:p>
        </p:txBody>
      </p:sp>
      <p:sp>
        <p:nvSpPr>
          <p:cNvPr id="7" name="文字預留位置 2"/>
          <p:cNvSpPr>
            <a:spLocks noGrp="1"/>
          </p:cNvSpPr>
          <p:nvPr>
            <p:ph type="body" idx="1"/>
          </p:nvPr>
        </p:nvSpPr>
        <p:spPr>
          <a:xfrm>
            <a:off x="913774" y="2367093"/>
            <a:ext cx="3298976"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8" name="文字版面配置區 3"/>
          <p:cNvSpPr>
            <a:spLocks noGrp="1"/>
          </p:cNvSpPr>
          <p:nvPr>
            <p:ph type="body" sz="half" idx="15"/>
          </p:nvPr>
        </p:nvSpPr>
        <p:spPr>
          <a:xfrm>
            <a:off x="913774" y="2943355"/>
            <a:ext cx="3298976"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9" name="文字預留位置 4"/>
          <p:cNvSpPr>
            <a:spLocks noGrp="1"/>
          </p:cNvSpPr>
          <p:nvPr>
            <p:ph type="body" sz="quarter" idx="3"/>
          </p:nvPr>
        </p:nvSpPr>
        <p:spPr>
          <a:xfrm>
            <a:off x="4452389" y="2367093"/>
            <a:ext cx="3291521"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0" name="文字版面配置區 3"/>
          <p:cNvSpPr>
            <a:spLocks noGrp="1"/>
          </p:cNvSpPr>
          <p:nvPr>
            <p:ph type="body" sz="half" idx="16"/>
          </p:nvPr>
        </p:nvSpPr>
        <p:spPr>
          <a:xfrm>
            <a:off x="4441348" y="2943355"/>
            <a:ext cx="3303351"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11" name="文字預留位置 4"/>
          <p:cNvSpPr>
            <a:spLocks noGrp="1"/>
          </p:cNvSpPr>
          <p:nvPr>
            <p:ph type="body" sz="quarter" idx="13"/>
          </p:nvPr>
        </p:nvSpPr>
        <p:spPr>
          <a:xfrm>
            <a:off x="7973298" y="2367093"/>
            <a:ext cx="3304928" cy="576262"/>
          </a:xfrm>
        </p:spPr>
        <p:txBody>
          <a:bodyPr rtlCol="0"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2" name="文字版面配置區 3"/>
          <p:cNvSpPr>
            <a:spLocks noGrp="1"/>
          </p:cNvSpPr>
          <p:nvPr>
            <p:ph type="body" sz="half" idx="17"/>
          </p:nvPr>
        </p:nvSpPr>
        <p:spPr>
          <a:xfrm>
            <a:off x="7973298" y="2943355"/>
            <a:ext cx="3304928" cy="2847845"/>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3" name="日期版面配置區 2"/>
          <p:cNvSpPr>
            <a:spLocks noGrp="1"/>
          </p:cNvSpPr>
          <p:nvPr>
            <p:ph type="dt" sz="half" idx="10"/>
          </p:nvPr>
        </p:nvSpPr>
        <p:spPr/>
        <p:txBody>
          <a:bodyPr rtlCol="0"/>
          <a:lstStyle/>
          <a:p>
            <a:pPr rtl="0"/>
            <a:fld id="{635584DB-6AD1-4A2B-9AE7-CBC84FCAFA1F}" type="datetime1">
              <a:rPr lang="zh-TW" altLang="en-US" noProof="0" smtClean="0"/>
              <a:t>2023/3/18</a:t>
            </a:fld>
            <a:endParaRPr lang="zh-TW" altLang="en-US" noProof="0"/>
          </a:p>
        </p:txBody>
      </p:sp>
      <p:sp>
        <p:nvSpPr>
          <p:cNvPr id="4" name="頁尾版面配置區 3"/>
          <p:cNvSpPr>
            <a:spLocks noGrp="1"/>
          </p:cNvSpPr>
          <p:nvPr>
            <p:ph type="ftr" sz="quarter" idx="11"/>
          </p:nvPr>
        </p:nvSpPr>
        <p:spPr/>
        <p:txBody>
          <a:bodyPr rtlCol="0"/>
          <a:lstStyle/>
          <a:p>
            <a:pPr rtl="0"/>
            <a:endParaRPr lang="zh-TW" altLang="en-US" noProof="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圖片 15"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標題 1"/>
          <p:cNvSpPr>
            <a:spLocks noGrp="1"/>
          </p:cNvSpPr>
          <p:nvPr>
            <p:ph type="title"/>
          </p:nvPr>
        </p:nvSpPr>
        <p:spPr>
          <a:xfrm>
            <a:off x="913774" y="610772"/>
            <a:ext cx="10364452" cy="1603922"/>
          </a:xfrm>
        </p:spPr>
        <p:txBody>
          <a:bodyPr rtlCol="0"/>
          <a:lstStyle/>
          <a:p>
            <a:pPr rtl="0"/>
            <a:r>
              <a:rPr lang="zh-TW" altLang="en-US" noProof="0"/>
              <a:t>按一下以編輯母片標題樣式</a:t>
            </a:r>
          </a:p>
        </p:txBody>
      </p:sp>
      <p:sp>
        <p:nvSpPr>
          <p:cNvPr id="19" name="文字版面配置區 2"/>
          <p:cNvSpPr>
            <a:spLocks noGrp="1"/>
          </p:cNvSpPr>
          <p:nvPr>
            <p:ph type="body" idx="1"/>
          </p:nvPr>
        </p:nvSpPr>
        <p:spPr>
          <a:xfrm>
            <a:off x="913774" y="4204820"/>
            <a:ext cx="3296409"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0" name="圖片版面配置區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a:t>按一下圖示以新增圖片</a:t>
            </a:r>
          </a:p>
        </p:txBody>
      </p:sp>
      <p:sp>
        <p:nvSpPr>
          <p:cNvPr id="21" name="文字版面配置區 3"/>
          <p:cNvSpPr>
            <a:spLocks noGrp="1"/>
          </p:cNvSpPr>
          <p:nvPr>
            <p:ph type="body" sz="half" idx="18"/>
          </p:nvPr>
        </p:nvSpPr>
        <p:spPr>
          <a:xfrm>
            <a:off x="913774" y="4781082"/>
            <a:ext cx="3296409" cy="101011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22" name="文字預留位置 4"/>
          <p:cNvSpPr>
            <a:spLocks noGrp="1"/>
          </p:cNvSpPr>
          <p:nvPr>
            <p:ph type="body" sz="quarter" idx="3"/>
          </p:nvPr>
        </p:nvSpPr>
        <p:spPr>
          <a:xfrm>
            <a:off x="4442759" y="4204820"/>
            <a:ext cx="3301828"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3" name="圖片版面配置區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a:t>按一下圖示以新增圖片</a:t>
            </a:r>
          </a:p>
        </p:txBody>
      </p:sp>
      <p:sp>
        <p:nvSpPr>
          <p:cNvPr id="24" name="文字版面配置區 3"/>
          <p:cNvSpPr>
            <a:spLocks noGrp="1"/>
          </p:cNvSpPr>
          <p:nvPr>
            <p:ph type="body" sz="half" idx="19"/>
          </p:nvPr>
        </p:nvSpPr>
        <p:spPr>
          <a:xfrm>
            <a:off x="4441348" y="4781080"/>
            <a:ext cx="3303352" cy="101011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25" name="文字預留位置 4"/>
          <p:cNvSpPr>
            <a:spLocks noGrp="1"/>
          </p:cNvSpPr>
          <p:nvPr>
            <p:ph type="body" sz="quarter" idx="13"/>
          </p:nvPr>
        </p:nvSpPr>
        <p:spPr>
          <a:xfrm>
            <a:off x="7973298" y="4204820"/>
            <a:ext cx="3300681" cy="576262"/>
          </a:xfrm>
        </p:spPr>
        <p:txBody>
          <a:bodyPr rtlCol="0"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26" name="圖片版面配置區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a:t>按一下圖示以新增圖片</a:t>
            </a:r>
          </a:p>
        </p:txBody>
      </p:sp>
      <p:sp>
        <p:nvSpPr>
          <p:cNvPr id="27" name="文字版面配置區 3"/>
          <p:cNvSpPr>
            <a:spLocks noGrp="1"/>
          </p:cNvSpPr>
          <p:nvPr>
            <p:ph type="body" sz="half" idx="20"/>
          </p:nvPr>
        </p:nvSpPr>
        <p:spPr>
          <a:xfrm>
            <a:off x="7973173" y="4781078"/>
            <a:ext cx="3305053" cy="1010121"/>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3" name="日期版面配置區 2"/>
          <p:cNvSpPr>
            <a:spLocks noGrp="1"/>
          </p:cNvSpPr>
          <p:nvPr>
            <p:ph type="dt" sz="half" idx="10"/>
          </p:nvPr>
        </p:nvSpPr>
        <p:spPr/>
        <p:txBody>
          <a:bodyPr rtlCol="0"/>
          <a:lstStyle/>
          <a:p>
            <a:pPr rtl="0"/>
            <a:fld id="{98113151-89D6-4D06-8989-1BD878CE2175}" type="datetime1">
              <a:rPr lang="zh-TW" altLang="en-US" noProof="0" smtClean="0"/>
              <a:t>2023/3/18</a:t>
            </a:fld>
            <a:endParaRPr lang="zh-TW" altLang="en-US" noProof="0"/>
          </a:p>
        </p:txBody>
      </p:sp>
      <p:sp>
        <p:nvSpPr>
          <p:cNvPr id="4" name="頁尾版面配置區 3"/>
          <p:cNvSpPr>
            <a:spLocks noGrp="1"/>
          </p:cNvSpPr>
          <p:nvPr>
            <p:ph type="ftr" sz="quarter" idx="11"/>
          </p:nvPr>
        </p:nvSpPr>
        <p:spPr/>
        <p:txBody>
          <a:bodyPr rtlCol="0"/>
          <a:lstStyle/>
          <a:p>
            <a:pPr rtl="0"/>
            <a:endParaRPr lang="zh-TW" altLang="en-US" noProof="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圖片 7"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p:txBody>
          <a:bodyPr rtlCol="0"/>
          <a:lstStyle/>
          <a:p>
            <a:pPr rtl="0"/>
            <a:r>
              <a:rPr lang="zh-TW" altLang="en-US" noProof="0"/>
              <a:t>按一下以編輯母片標題樣式</a:t>
            </a:r>
          </a:p>
        </p:txBody>
      </p:sp>
      <p:sp>
        <p:nvSpPr>
          <p:cNvPr id="11" name="直排文字預留位置 2"/>
          <p:cNvSpPr>
            <a:spLocks noGrp="1"/>
          </p:cNvSpPr>
          <p:nvPr>
            <p:ph type="body" orient="vert" sz="quarter" idx="13"/>
          </p:nvPr>
        </p:nvSpPr>
        <p:spPr>
          <a:xfrm>
            <a:off x="913775" y="2367093"/>
            <a:ext cx="10364452" cy="3424107"/>
          </a:xfrm>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p:cNvSpPr>
            <a:spLocks noGrp="1"/>
          </p:cNvSpPr>
          <p:nvPr>
            <p:ph type="dt" sz="half" idx="10"/>
          </p:nvPr>
        </p:nvSpPr>
        <p:spPr/>
        <p:txBody>
          <a:bodyPr rtlCol="0"/>
          <a:lstStyle/>
          <a:p>
            <a:pPr rtl="0"/>
            <a:fld id="{2B4B43E2-E607-4769-95B7-C92FA624D41A}"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圖片 8"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直排標題 1"/>
          <p:cNvSpPr>
            <a:spLocks noGrp="1"/>
          </p:cNvSpPr>
          <p:nvPr>
            <p:ph type="title" orient="vert"/>
          </p:nvPr>
        </p:nvSpPr>
        <p:spPr>
          <a:xfrm>
            <a:off x="8724900" y="609601"/>
            <a:ext cx="2553326" cy="5181599"/>
          </a:xfrm>
        </p:spPr>
        <p:txBody>
          <a:bodyPr vert="eaVert" rtlCol="0"/>
          <a:lstStyle>
            <a:lvl1pPr algn="l">
              <a:defRPr/>
            </a:lvl1pPr>
          </a:lstStyle>
          <a:p>
            <a:pPr rtl="0"/>
            <a:r>
              <a:rPr lang="zh-TW" altLang="en-US" noProof="0"/>
              <a:t>按一下以編輯母片標題樣式</a:t>
            </a:r>
          </a:p>
        </p:txBody>
      </p:sp>
      <p:sp>
        <p:nvSpPr>
          <p:cNvPr id="8" name="直排文字預留位置 2"/>
          <p:cNvSpPr>
            <a:spLocks noGrp="1"/>
          </p:cNvSpPr>
          <p:nvPr>
            <p:ph type="body" orient="vert" sz="quarter" idx="13"/>
          </p:nvPr>
        </p:nvSpPr>
        <p:spPr>
          <a:xfrm>
            <a:off x="913775" y="609601"/>
            <a:ext cx="7658724" cy="5181599"/>
          </a:xfrm>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p:cNvSpPr>
            <a:spLocks noGrp="1"/>
          </p:cNvSpPr>
          <p:nvPr>
            <p:ph type="dt" sz="half" idx="10"/>
          </p:nvPr>
        </p:nvSpPr>
        <p:spPr/>
        <p:txBody>
          <a:bodyPr rtlCol="0"/>
          <a:lstStyle/>
          <a:p>
            <a:pPr rtl="0"/>
            <a:fld id="{3DA4B2EC-06AE-4FAC-B2C7-3FBDB228B488}"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內容預留位置 2"/>
          <p:cNvSpPr>
            <a:spLocks noGrp="1"/>
          </p:cNvSpPr>
          <p:nvPr>
            <p:ph idx="1"/>
          </p:nvPr>
        </p:nvSpPr>
        <p:spPr/>
        <p:txBody>
          <a:bodyPr rtlCol="0" anchor="ct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p:cNvSpPr>
            <a:spLocks noGrp="1"/>
          </p:cNvSpPr>
          <p:nvPr>
            <p:ph type="dt" sz="half" idx="10"/>
          </p:nvPr>
        </p:nvSpPr>
        <p:spPr/>
        <p:txBody>
          <a:bodyPr rtlCol="0"/>
          <a:lstStyle/>
          <a:p>
            <a:pPr rtl="0"/>
            <a:fld id="{0D35167A-1388-4563-BE68-F20829589ADD}"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02497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3" name="圖片 2"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p:txBody>
          <a:bodyPr rtlCol="0"/>
          <a:lstStyle/>
          <a:p>
            <a:pPr rtl="0"/>
            <a:r>
              <a:rPr lang="zh-TW" altLang="en-US" noProof="0"/>
              <a:t>按一下以編輯母片標題樣式</a:t>
            </a:r>
          </a:p>
        </p:txBody>
      </p:sp>
      <p:sp>
        <p:nvSpPr>
          <p:cNvPr id="12" name="內容版面配置區 2"/>
          <p:cNvSpPr>
            <a:spLocks noGrp="1"/>
          </p:cNvSpPr>
          <p:nvPr>
            <p:ph sz="quarter" idx="13"/>
          </p:nvPr>
        </p:nvSpPr>
        <p:spPr>
          <a:xfrm>
            <a:off x="913774" y="2367092"/>
            <a:ext cx="10363826" cy="3424107"/>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p:cNvSpPr>
            <a:spLocks noGrp="1"/>
          </p:cNvSpPr>
          <p:nvPr>
            <p:ph type="dt" sz="half" idx="10"/>
          </p:nvPr>
        </p:nvSpPr>
        <p:spPr/>
        <p:txBody>
          <a:bodyPr rtlCol="0"/>
          <a:lstStyle/>
          <a:p>
            <a:pPr rtl="0"/>
            <a:fld id="{2BF06939-7249-479F-B41C-CB667371BC7C}"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圖片 8"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74" y="828563"/>
            <a:ext cx="10351752" cy="2736819"/>
          </a:xfrm>
        </p:spPr>
        <p:txBody>
          <a:bodyPr rtlCol="0" anchor="b">
            <a:normAutofit/>
          </a:bodyPr>
          <a:lstStyle>
            <a:lvl1pPr>
              <a:defRPr sz="4000"/>
            </a:lvl1pPr>
          </a:lstStyle>
          <a:p>
            <a:pPr rtl="0"/>
            <a:r>
              <a:rPr lang="zh-TW" altLang="en-US" noProof="0"/>
              <a:t>按一下以編輯母片標題樣式</a:t>
            </a:r>
          </a:p>
        </p:txBody>
      </p:sp>
      <p:sp>
        <p:nvSpPr>
          <p:cNvPr id="3" name="文字預留位置 2"/>
          <p:cNvSpPr>
            <a:spLocks noGrp="1"/>
          </p:cNvSpPr>
          <p:nvPr>
            <p:ph type="body" idx="1"/>
          </p:nvPr>
        </p:nvSpPr>
        <p:spPr>
          <a:xfrm>
            <a:off x="913774" y="3657457"/>
            <a:ext cx="10351752" cy="1368183"/>
          </a:xfrm>
        </p:spPr>
        <p:txBody>
          <a:bodyPr rtlCol="0">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noProof="0"/>
              <a:t>按一下以編輯母片文字樣式</a:t>
            </a:r>
          </a:p>
        </p:txBody>
      </p:sp>
      <p:sp>
        <p:nvSpPr>
          <p:cNvPr id="4" name="日期版面配置區 3"/>
          <p:cNvSpPr>
            <a:spLocks noGrp="1"/>
          </p:cNvSpPr>
          <p:nvPr>
            <p:ph type="dt" sz="half" idx="10"/>
          </p:nvPr>
        </p:nvSpPr>
        <p:spPr/>
        <p:txBody>
          <a:bodyPr rtlCol="0"/>
          <a:lstStyle/>
          <a:p>
            <a:pPr rtl="0"/>
            <a:fld id="{6EDD22FE-EA16-4237-8748-C3F213DC5ACF}" type="datetime1">
              <a:rPr lang="zh-TW" altLang="en-US" noProof="0" smtClean="0"/>
              <a:t>2023/3/18</a:t>
            </a:fld>
            <a:endParaRPr lang="zh-TW" altLang="en-US" noProof="0"/>
          </a:p>
        </p:txBody>
      </p:sp>
      <p:sp>
        <p:nvSpPr>
          <p:cNvPr id="5" name="頁尾版面配置區 4"/>
          <p:cNvSpPr>
            <a:spLocks noGrp="1"/>
          </p:cNvSpPr>
          <p:nvPr>
            <p:ph type="ftr" sz="quarter" idx="11"/>
          </p:nvPr>
        </p:nvSpPr>
        <p:spPr/>
        <p:txBody>
          <a:bodyPr rtlCol="0"/>
          <a:lstStyle/>
          <a:p>
            <a:pPr rtl="0"/>
            <a:endParaRPr lang="zh-TW" altLang="en-US" noProof="0"/>
          </a:p>
        </p:txBody>
      </p:sp>
      <p:sp>
        <p:nvSpPr>
          <p:cNvPr id="6" name="投影片編號預留位置 5"/>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10" name="圖片 9"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標題 1"/>
          <p:cNvSpPr>
            <a:spLocks noGrp="1"/>
          </p:cNvSpPr>
          <p:nvPr>
            <p:ph type="title"/>
          </p:nvPr>
        </p:nvSpPr>
        <p:spPr>
          <a:xfrm>
            <a:off x="913775" y="618517"/>
            <a:ext cx="10364451" cy="1596177"/>
          </a:xfrm>
        </p:spPr>
        <p:txBody>
          <a:bodyPr rtlCol="0"/>
          <a:lstStyle/>
          <a:p>
            <a:pPr rtl="0"/>
            <a:r>
              <a:rPr lang="zh-TW" altLang="en-US" noProof="0"/>
              <a:t>按一下以編輯母片標題樣式</a:t>
            </a:r>
          </a:p>
        </p:txBody>
      </p:sp>
      <p:sp>
        <p:nvSpPr>
          <p:cNvPr id="12" name="內容預留位置 2"/>
          <p:cNvSpPr>
            <a:spLocks noGrp="1"/>
          </p:cNvSpPr>
          <p:nvPr>
            <p:ph sz="quarter" idx="13"/>
          </p:nvPr>
        </p:nvSpPr>
        <p:spPr>
          <a:xfrm>
            <a:off x="913774" y="2367092"/>
            <a:ext cx="5106026" cy="3424107"/>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13" name="內容預留位置 3"/>
          <p:cNvSpPr>
            <a:spLocks noGrp="1"/>
          </p:cNvSpPr>
          <p:nvPr>
            <p:ph sz="quarter" idx="14"/>
          </p:nvPr>
        </p:nvSpPr>
        <p:spPr>
          <a:xfrm>
            <a:off x="6172200" y="2367092"/>
            <a:ext cx="5105400" cy="3424107"/>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p:cNvSpPr>
            <a:spLocks noGrp="1"/>
          </p:cNvSpPr>
          <p:nvPr>
            <p:ph type="dt" sz="half" idx="10"/>
          </p:nvPr>
        </p:nvSpPr>
        <p:spPr/>
        <p:txBody>
          <a:bodyPr rtlCol="0"/>
          <a:lstStyle/>
          <a:p>
            <a:pPr rtl="0"/>
            <a:fld id="{2A6878AC-B16D-450F-BCB3-3A17BC41DD23}"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圖片 14"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標題 1"/>
          <p:cNvSpPr>
            <a:spLocks noGrp="1"/>
          </p:cNvSpPr>
          <p:nvPr>
            <p:ph type="title"/>
          </p:nvPr>
        </p:nvSpPr>
        <p:spPr>
          <a:xfrm>
            <a:off x="913775" y="618517"/>
            <a:ext cx="10364451" cy="1596177"/>
          </a:xfrm>
        </p:spPr>
        <p:txBody>
          <a:bodyPr rtlCol="0"/>
          <a:lstStyle/>
          <a:p>
            <a:pPr rtl="0"/>
            <a:r>
              <a:rPr lang="zh-TW" altLang="en-US" noProof="0"/>
              <a:t>按一下以編輯母片標題樣式</a:t>
            </a:r>
          </a:p>
        </p:txBody>
      </p:sp>
      <p:sp>
        <p:nvSpPr>
          <p:cNvPr id="3" name="文字預留位置 2"/>
          <p:cNvSpPr>
            <a:spLocks noGrp="1"/>
          </p:cNvSpPr>
          <p:nvPr>
            <p:ph type="body" idx="1"/>
          </p:nvPr>
        </p:nvSpPr>
        <p:spPr>
          <a:xfrm>
            <a:off x="1146328" y="2371018"/>
            <a:ext cx="487347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2" name="內容預留位置 3"/>
          <p:cNvSpPr>
            <a:spLocks noGrp="1"/>
          </p:cNvSpPr>
          <p:nvPr>
            <p:ph sz="quarter" idx="13"/>
          </p:nvPr>
        </p:nvSpPr>
        <p:spPr>
          <a:xfrm>
            <a:off x="913774" y="3051012"/>
            <a:ext cx="5106027" cy="2740187"/>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p:cNvSpPr>
            <a:spLocks noGrp="1"/>
          </p:cNvSpPr>
          <p:nvPr>
            <p:ph type="body" sz="quarter" idx="3"/>
          </p:nvPr>
        </p:nvSpPr>
        <p:spPr>
          <a:xfrm>
            <a:off x="6396423" y="2371018"/>
            <a:ext cx="4881804" cy="679994"/>
          </a:xfrm>
        </p:spPr>
        <p:txBody>
          <a:bodyPr rtlCol="0"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13" name="內容預留位置 5"/>
          <p:cNvSpPr>
            <a:spLocks noGrp="1"/>
          </p:cNvSpPr>
          <p:nvPr>
            <p:ph sz="quarter" idx="14"/>
          </p:nvPr>
        </p:nvSpPr>
        <p:spPr>
          <a:xfrm>
            <a:off x="6172200" y="3051012"/>
            <a:ext cx="5105401" cy="2740187"/>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p:cNvSpPr>
            <a:spLocks noGrp="1"/>
          </p:cNvSpPr>
          <p:nvPr>
            <p:ph type="dt" sz="half" idx="10"/>
          </p:nvPr>
        </p:nvSpPr>
        <p:spPr/>
        <p:txBody>
          <a:bodyPr rtlCol="0"/>
          <a:lstStyle/>
          <a:p>
            <a:pPr rtl="0"/>
            <a:fld id="{55225FFF-D581-4B8C-9F64-3E6DB033FD9D}" type="datetime1">
              <a:rPr lang="zh-TW" altLang="en-US" noProof="0" smtClean="0"/>
              <a:t>2023/3/18</a:t>
            </a:fld>
            <a:endParaRPr lang="zh-TW" altLang="en-US" noProof="0"/>
          </a:p>
        </p:txBody>
      </p:sp>
      <p:sp>
        <p:nvSpPr>
          <p:cNvPr id="8" name="頁尾版面配置區 7"/>
          <p:cNvSpPr>
            <a:spLocks noGrp="1"/>
          </p:cNvSpPr>
          <p:nvPr>
            <p:ph type="ftr" sz="quarter" idx="11"/>
          </p:nvPr>
        </p:nvSpPr>
        <p:spPr/>
        <p:txBody>
          <a:bodyPr rtlCol="0"/>
          <a:lstStyle/>
          <a:p>
            <a:pPr rtl="0"/>
            <a:endParaRPr lang="zh-TW" altLang="en-US" noProof="0"/>
          </a:p>
        </p:txBody>
      </p:sp>
      <p:sp>
        <p:nvSpPr>
          <p:cNvPr id="9" name="投影片編號預留位置 8"/>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圖片 7"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日期版面配置區 2"/>
          <p:cNvSpPr>
            <a:spLocks noGrp="1"/>
          </p:cNvSpPr>
          <p:nvPr>
            <p:ph type="dt" sz="half" idx="10"/>
          </p:nvPr>
        </p:nvSpPr>
        <p:spPr/>
        <p:txBody>
          <a:bodyPr rtlCol="0"/>
          <a:lstStyle/>
          <a:p>
            <a:pPr rtl="0"/>
            <a:fld id="{B6932955-582D-48AE-85DC-8702D21D31AF}" type="datetime1">
              <a:rPr lang="zh-TW" altLang="en-US" noProof="0" smtClean="0"/>
              <a:t>2023/3/18</a:t>
            </a:fld>
            <a:endParaRPr lang="zh-TW" altLang="en-US" noProof="0"/>
          </a:p>
        </p:txBody>
      </p:sp>
      <p:sp>
        <p:nvSpPr>
          <p:cNvPr id="4" name="頁尾版面配置區 3"/>
          <p:cNvSpPr>
            <a:spLocks noGrp="1"/>
          </p:cNvSpPr>
          <p:nvPr>
            <p:ph type="ftr" sz="quarter" idx="11"/>
          </p:nvPr>
        </p:nvSpPr>
        <p:spPr/>
        <p:txBody>
          <a:bodyPr rtlCol="0"/>
          <a:lstStyle/>
          <a:p>
            <a:pPr rtl="0"/>
            <a:endParaRPr lang="zh-TW" altLang="en-US" noProof="0"/>
          </a:p>
        </p:txBody>
      </p:sp>
      <p:sp>
        <p:nvSpPr>
          <p:cNvPr id="5" name="投影片編號預留位置 4"/>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圖片 6"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日期版面配置區 1"/>
          <p:cNvSpPr>
            <a:spLocks noGrp="1"/>
          </p:cNvSpPr>
          <p:nvPr>
            <p:ph type="dt" sz="half" idx="10"/>
          </p:nvPr>
        </p:nvSpPr>
        <p:spPr/>
        <p:txBody>
          <a:bodyPr rtlCol="0"/>
          <a:lstStyle/>
          <a:p>
            <a:pPr rtl="0"/>
            <a:fld id="{8CF199CF-95F6-445E-8090-918A18DC0566}" type="datetime1">
              <a:rPr lang="zh-TW" altLang="en-US" noProof="0" smtClean="0"/>
              <a:t>2023/3/18</a:t>
            </a:fld>
            <a:endParaRPr lang="zh-TW" altLang="en-US" noProof="0"/>
          </a:p>
        </p:txBody>
      </p:sp>
      <p:sp>
        <p:nvSpPr>
          <p:cNvPr id="3" name="頁尾版面配置區 2"/>
          <p:cNvSpPr>
            <a:spLocks noGrp="1"/>
          </p:cNvSpPr>
          <p:nvPr>
            <p:ph type="ftr" sz="quarter" idx="11"/>
          </p:nvPr>
        </p:nvSpPr>
        <p:spPr/>
        <p:txBody>
          <a:bodyPr rtlCol="0"/>
          <a:lstStyle/>
          <a:p>
            <a:pPr rtl="0"/>
            <a:endParaRPr lang="zh-TW" altLang="en-US" noProof="0"/>
          </a:p>
        </p:txBody>
      </p:sp>
      <p:sp>
        <p:nvSpPr>
          <p:cNvPr id="4" name="投影片編號預留位置 3"/>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圖片 10"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75" y="609600"/>
            <a:ext cx="3935688" cy="2023252"/>
          </a:xfrm>
        </p:spPr>
        <p:txBody>
          <a:bodyPr rtlCol="0" anchor="b"/>
          <a:lstStyle>
            <a:lvl1pPr algn="ctr">
              <a:defRPr sz="3200"/>
            </a:lvl1pPr>
          </a:lstStyle>
          <a:p>
            <a:pPr rtl="0"/>
            <a:r>
              <a:rPr lang="zh-TW" altLang="en-US" noProof="0"/>
              <a:t>按一下以編輯母片標題樣式</a:t>
            </a:r>
          </a:p>
        </p:txBody>
      </p:sp>
      <p:sp>
        <p:nvSpPr>
          <p:cNvPr id="10" name="內容預留位置 2"/>
          <p:cNvSpPr>
            <a:spLocks noGrp="1"/>
          </p:cNvSpPr>
          <p:nvPr>
            <p:ph sz="quarter" idx="13"/>
          </p:nvPr>
        </p:nvSpPr>
        <p:spPr>
          <a:xfrm>
            <a:off x="5078062" y="609600"/>
            <a:ext cx="6200163" cy="5181599"/>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版面配置區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p>
            <a:pPr rtl="0"/>
            <a:fld id="{8856ADB1-624A-4E9D-9211-08CCDC3CE038}"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圖片 9" descr="水滴-HD-內容-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913774" y="609600"/>
            <a:ext cx="5934969" cy="2023254"/>
          </a:xfrm>
        </p:spPr>
        <p:txBody>
          <a:bodyPr rtlCol="0" anchor="b"/>
          <a:lstStyle>
            <a:lvl1pPr algn="ctr">
              <a:defRPr sz="3200"/>
            </a:lvl1pPr>
          </a:lstStyle>
          <a:p>
            <a:pPr rtl="0"/>
            <a:r>
              <a:rPr lang="zh-TW" altLang="en-US" noProof="0"/>
              <a:t>按一下以編輯母片標題樣式</a:t>
            </a:r>
          </a:p>
        </p:txBody>
      </p:sp>
      <p:sp>
        <p:nvSpPr>
          <p:cNvPr id="3" name="圖片版面配置區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版面配置區 3"/>
          <p:cNvSpPr>
            <a:spLocks noGrp="1"/>
          </p:cNvSpPr>
          <p:nvPr>
            <p:ph type="body" sz="half" idx="2"/>
          </p:nvPr>
        </p:nvSpPr>
        <p:spPr>
          <a:xfrm>
            <a:off x="913794" y="2632852"/>
            <a:ext cx="5934949" cy="3158347"/>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p:cNvSpPr>
            <a:spLocks noGrp="1"/>
          </p:cNvSpPr>
          <p:nvPr>
            <p:ph type="dt" sz="half" idx="10"/>
          </p:nvPr>
        </p:nvSpPr>
        <p:spPr/>
        <p:txBody>
          <a:bodyPr rtlCol="0"/>
          <a:lstStyle/>
          <a:p>
            <a:pPr rtl="0"/>
            <a:fld id="{6003C8F6-0408-44FD-91CF-9CEEAFEFB12E}" type="datetime1">
              <a:rPr lang="zh-TW" altLang="en-US" noProof="0" smtClean="0"/>
              <a:t>2023/3/18</a:t>
            </a:fld>
            <a:endParaRPr lang="zh-TW" altLang="en-US" noProof="0"/>
          </a:p>
        </p:txBody>
      </p:sp>
      <p:sp>
        <p:nvSpPr>
          <p:cNvPr id="6" name="頁尾版面配置區 5"/>
          <p:cNvSpPr>
            <a:spLocks noGrp="1"/>
          </p:cNvSpPr>
          <p:nvPr>
            <p:ph type="ftr" sz="quarter" idx="11"/>
          </p:nvPr>
        </p:nvSpPr>
        <p:spPr/>
        <p:txBody>
          <a:bodyPr rtlCol="0"/>
          <a:lstStyle/>
          <a:p>
            <a:pPr rtl="0"/>
            <a:endParaRPr lang="zh-TW" altLang="en-US" noProof="0"/>
          </a:p>
        </p:txBody>
      </p:sp>
      <p:sp>
        <p:nvSpPr>
          <p:cNvPr id="7" name="投影片編號預留位置 6"/>
          <p:cNvSpPr>
            <a:spLocks noGrp="1"/>
          </p:cNvSpPr>
          <p:nvPr>
            <p:ph type="sldNum" sz="quarter" idx="12"/>
          </p:nvPr>
        </p:nvSpPr>
        <p:spPr/>
        <p:txBody>
          <a:bodyPr rtlCol="0"/>
          <a:lstStyle/>
          <a:p>
            <a:pPr rtl="0"/>
            <a:fld id="{6D22F896-40B5-4ADD-8801-0D06FADFA095}" type="slidenum">
              <a:rPr lang="en-US" altLang="zh-TW" noProof="0" smtClean="0"/>
              <a:t>‹#›</a:t>
            </a:fld>
            <a:endParaRPr lang="zh-TW" altLang="en-US" noProof="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圖片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版面配置區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baseline="0">
                <a:solidFill>
                  <a:schemeClr val="tx1"/>
                </a:solidFill>
                <a:latin typeface="Microsoft JhengHei UI" panose="020B0604030504040204" pitchFamily="34" charset="-120"/>
                <a:ea typeface="Microsoft JhengHei UI" panose="020B0604030504040204" pitchFamily="34" charset="-120"/>
              </a:defRPr>
            </a:lvl1pPr>
          </a:lstStyle>
          <a:p>
            <a:fld id="{76A0BAAE-23AE-497B-A167-DD1B22724FB8}" type="datetime1">
              <a:rPr lang="zh-TW" altLang="en-US" smtClean="0"/>
              <a:t>2023/3/18</a:t>
            </a:fld>
            <a:endParaRPr lang="zh-TW" altLang="en-US" dirty="0"/>
          </a:p>
        </p:txBody>
      </p:sp>
      <p:sp>
        <p:nvSpPr>
          <p:cNvPr id="5" name="頁尾版面配置區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baseline="0">
                <a:solidFill>
                  <a:schemeClr val="tx1"/>
                </a:solidFill>
                <a:latin typeface="Microsoft JhengHei UI" panose="020B0604030504040204" pitchFamily="34" charset="-120"/>
                <a:ea typeface="Microsoft JhengHei UI"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baseline="0">
                <a:solidFill>
                  <a:schemeClr val="tx1"/>
                </a:solidFill>
                <a:latin typeface="Microsoft JhengHei UI" panose="020B0604030504040204" pitchFamily="34" charset="-120"/>
                <a:ea typeface="Microsoft JhengHei UI" panose="020B0604030504040204" pitchFamily="34" charset="-120"/>
              </a:defRPr>
            </a:lvl1pPr>
          </a:lstStyle>
          <a:p>
            <a:fld id="{6D22F896-40B5-4ADD-8801-0D06FADFA095}" type="slidenum">
              <a:rPr lang="en-US" altLang="zh-TW" smtClean="0"/>
              <a:pPr/>
              <a:t>‹#›</a:t>
            </a:fld>
            <a:endParaRPr lang="zh-TW" alt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icrosoft JhengHei UI" panose="020B0604030504040204" pitchFamily="34" charset="-120"/>
          <a:ea typeface="Microsoft JhengHei UI" panose="020B0604030504040204" pitchFamily="34" charset="-120"/>
          <a:cs typeface="+mn-cs"/>
        </a:defRPr>
      </a:lvl5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berthsieh.com/tag/%e6%9c%a8%e7%93%9c%e7%b5%b2" TargetMode="External"/><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f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jf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jf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矩形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2" name="圖片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 name="圖片 4" descr="培養皿">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圖片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2" name="標題 1">
                <a:extLst>
                  <a:ext uri="{FF2B5EF4-FFF2-40B4-BE49-F238E27FC236}">
                    <a16:creationId xmlns:a16="http://schemas.microsoft.com/office/drawing/2014/main" id="{6BE7596B-F237-47DD-989E-9D8B0B49B4BB}"/>
                  </a:ext>
                </a:extLst>
              </p:cNvPr>
              <p:cNvSpPr>
                <a:spLocks noGrp="1"/>
              </p:cNvSpPr>
              <p:nvPr>
                <p:ph type="ctrTitle"/>
              </p:nvPr>
            </p:nvSpPr>
            <p:spPr>
              <a:xfrm>
                <a:off x="81312" y="1371599"/>
                <a:ext cx="6809673" cy="2717799"/>
              </a:xfrm>
            </p:spPr>
            <p:txBody>
              <a:bodyPr rtlCol="0">
                <a:normAutofit/>
              </a:bodyPr>
              <a:lstStyle/>
              <a:p>
                <a:pPr rtl="0"/>
                <a14:m>
                  <m:oMath xmlns:m="http://schemas.openxmlformats.org/officeDocument/2006/math">
                    <m:r>
                      <a:rPr lang="zh-TW" altLang="en-US" i="1" smtClean="0">
                        <a:latin typeface="Cambria Math" panose="02040503050406030204" pitchFamily="18" charset="0"/>
                        <a:ea typeface="SimSun" panose="02010600030101010101" pitchFamily="2" charset="-122"/>
                        <a:sym typeface="Arial" panose="020B0604020202020204" pitchFamily="34" charset="0"/>
                      </a:rPr>
                      <m:t>「</m:t>
                    </m:r>
                  </m:oMath>
                </a14:m>
                <a:r>
                  <a:rPr lang="zh-TW" altLang="en-US" dirty="0">
                    <a:latin typeface="Arial" panose="020B0604020202020204" pitchFamily="34" charset="0"/>
                    <a:ea typeface="SimSun" panose="02010600030101010101" pitchFamily="2" charset="-122"/>
                    <a:sym typeface="Arial" panose="020B0604020202020204" pitchFamily="34" charset="0"/>
                  </a:rPr>
                  <a:t>市</a:t>
                </a:r>
                <a:r>
                  <a:rPr lang="zh-TW" altLang="en-US" dirty="0">
                    <a:latin typeface="SimSun" panose="02010600030101010101" pitchFamily="2" charset="-122"/>
                    <a:ea typeface="SimSun" panose="02010600030101010101" pitchFamily="2" charset="-122"/>
                    <a:sym typeface="Arial" panose="020B0604020202020204" pitchFamily="34" charset="0"/>
                  </a:rPr>
                  <a:t>」</a:t>
                </a:r>
                <a:r>
                  <a:rPr lang="zh-TW" altLang="en-US" dirty="0">
                    <a:latin typeface="Arial" panose="020B0604020202020204" pitchFamily="34" charset="0"/>
                    <a:sym typeface="Arial" panose="020B0604020202020204" pitchFamily="34" charset="0"/>
                  </a:rPr>
                  <a:t>如珍寶</a:t>
                </a:r>
                <a:r>
                  <a:rPr lang="en-US" altLang="zh-TW" dirty="0">
                    <a:latin typeface="Arial" panose="020B0604020202020204" pitchFamily="34" charset="0"/>
                    <a:sym typeface="Arial" panose="020B0604020202020204" pitchFamily="34" charset="0"/>
                  </a:rPr>
                  <a:t>-</a:t>
                </a:r>
                <a:r>
                  <a:rPr lang="zh-TW" altLang="en-US" dirty="0">
                    <a:latin typeface="Arial" panose="020B0604020202020204" pitchFamily="34" charset="0"/>
                    <a:sym typeface="Arial" panose="020B0604020202020204" pitchFamily="34" charset="0"/>
                  </a:rPr>
                  <a:t>眷村篇</a:t>
                </a:r>
                <a:endParaRPr lang="zh-TW" altLang="en-US" noProof="1">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mc:Choice>
        <mc:Fallback xmlns="">
          <p:sp>
            <p:nvSpPr>
              <p:cNvPr id="2" name="標題 1">
                <a:extLst>
                  <a:ext uri="{FF2B5EF4-FFF2-40B4-BE49-F238E27FC236}">
                    <a16:creationId xmlns:a16="http://schemas.microsoft.com/office/drawing/2014/main" id="{6BE7596B-F237-47DD-989E-9D8B0B49B4BB}"/>
                  </a:ext>
                </a:extLst>
              </p:cNvPr>
              <p:cNvSpPr>
                <a:spLocks noGrp="1" noRot="1" noChangeAspect="1" noMove="1" noResize="1" noEditPoints="1" noAdjustHandles="1" noChangeArrowheads="1" noChangeShapeType="1" noTextEdit="1"/>
              </p:cNvSpPr>
              <p:nvPr>
                <p:ph type="ctrTitle"/>
              </p:nvPr>
            </p:nvSpPr>
            <p:spPr>
              <a:xfrm>
                <a:off x="81312" y="1371599"/>
                <a:ext cx="6809673" cy="2717799"/>
              </a:xfrm>
              <a:blipFill>
                <a:blip r:embed="rId6"/>
                <a:stretch>
                  <a:fillRect b="-121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609231" y="5187306"/>
            <a:ext cx="4634281" cy="729407"/>
          </a:xfrm>
          <a:noFill/>
        </p:spPr>
        <p:txBody>
          <a:bodyPr rtlCol="0">
            <a:normAutofit fontScale="90000"/>
          </a:bodyPr>
          <a:lstStyle/>
          <a:p>
            <a:pPr algn="l" rtl="0"/>
            <a:r>
              <a:rPr lang="zh-TW" altLang="en-US" sz="4000" dirty="0">
                <a:solidFill>
                  <a:schemeClr val="tx1">
                    <a:lumMod val="65000"/>
                    <a:lumOff val="35000"/>
                  </a:schemeClr>
                </a:solidFill>
              </a:rPr>
              <a:t>忠貞市場</a:t>
            </a:r>
            <a:r>
              <a:rPr lang="en-US" altLang="zh-TW" sz="4000" dirty="0">
                <a:solidFill>
                  <a:schemeClr val="tx1">
                    <a:lumMod val="65000"/>
                    <a:lumOff val="35000"/>
                  </a:schemeClr>
                </a:solidFill>
              </a:rPr>
              <a:t>-</a:t>
            </a:r>
            <a:r>
              <a:rPr lang="zh-TW" altLang="en-US" sz="4000" dirty="0">
                <a:solidFill>
                  <a:schemeClr val="tx1">
                    <a:lumMod val="65000"/>
                    <a:lumOff val="35000"/>
                  </a:schemeClr>
                </a:solidFill>
              </a:rPr>
              <a:t>國旗屋米干</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4" name="內容版面配置區 3">
            <a:extLst>
              <a:ext uri="{FF2B5EF4-FFF2-40B4-BE49-F238E27FC236}">
                <a16:creationId xmlns:a16="http://schemas.microsoft.com/office/drawing/2014/main" id="{20F1617B-1D5E-4CEC-AEC1-EEAD154271E8}"/>
              </a:ext>
            </a:extLst>
          </p:cNvPr>
          <p:cNvPicPr>
            <a:picLocks noGrp="1" noChangeAspect="1"/>
          </p:cNvPicPr>
          <p:nvPr>
            <p:ph idx="1"/>
          </p:nvPr>
        </p:nvPicPr>
        <p:blipFill>
          <a:blip r:embed="rId3"/>
          <a:srcRect/>
          <a:stretch/>
        </p:blipFill>
        <p:spPr>
          <a:xfrm>
            <a:off x="426346" y="665904"/>
            <a:ext cx="5117241" cy="4221365"/>
          </a:xfrm>
        </p:spPr>
      </p:pic>
      <p:sp>
        <p:nvSpPr>
          <p:cNvPr id="7" name="文字方塊 6">
            <a:extLst>
              <a:ext uri="{FF2B5EF4-FFF2-40B4-BE49-F238E27FC236}">
                <a16:creationId xmlns:a16="http://schemas.microsoft.com/office/drawing/2014/main" id="{2443B390-4343-4754-8D71-32643DAF58F1}"/>
              </a:ext>
            </a:extLst>
          </p:cNvPr>
          <p:cNvSpPr txBox="1"/>
          <p:nvPr/>
        </p:nvSpPr>
        <p:spPr>
          <a:xfrm>
            <a:off x="6192944" y="665904"/>
            <a:ext cx="4634281" cy="3539430"/>
          </a:xfrm>
          <a:prstGeom prst="rect">
            <a:avLst/>
          </a:prstGeom>
          <a:noFill/>
        </p:spPr>
        <p:txBody>
          <a:bodyPr wrap="square">
            <a:spAutoFit/>
          </a:bodyPr>
          <a:lstStyle/>
          <a:p>
            <a:r>
              <a:rPr lang="zh-TW" altLang="en-US" sz="28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       </a:t>
            </a:r>
            <a:r>
              <a:rPr lang="zh-TW" altLang="zh-TW" sz="28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店內店外滿滿都是國旗，濃烈眷村氣息。料理都是現點現做，餐點首推「綜合米干」，配料有豬肝、肉片跟１顆半熟蛋，湯頭相當不錯。片狀的豬肝，吃起來軟嫩不老，豬肉片口感也是嫩嫩滑滑的，搭配甘美的湯頭。</a:t>
            </a:r>
            <a:endParaRPr lang="zh-TW" altLang="en-US" sz="2800" dirty="0"/>
          </a:p>
        </p:txBody>
      </p:sp>
    </p:spTree>
    <p:extLst>
      <p:ext uri="{BB962C8B-B14F-4D97-AF65-F5344CB8AC3E}">
        <p14:creationId xmlns:p14="http://schemas.microsoft.com/office/powerpoint/2010/main" val="215468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1ACD4380-70C6-4C5F-824A-CF4D9B4E1435}"/>
              </a:ext>
            </a:extLst>
          </p:cNvPr>
          <p:cNvPicPr>
            <a:picLocks noGrp="1" noChangeAspect="1"/>
          </p:cNvPicPr>
          <p:nvPr>
            <p:ph idx="1"/>
          </p:nvPr>
        </p:nvPicPr>
        <p:blipFill>
          <a:blip r:embed="rId2"/>
          <a:stretch>
            <a:fillRect/>
          </a:stretch>
        </p:blipFill>
        <p:spPr>
          <a:xfrm>
            <a:off x="913774" y="488541"/>
            <a:ext cx="4598013" cy="4641451"/>
          </a:xfrm>
          <a:prstGeom prst="rect">
            <a:avLst/>
          </a:prstGeom>
        </p:spPr>
      </p:pic>
      <p:sp>
        <p:nvSpPr>
          <p:cNvPr id="6" name="文字方塊 5">
            <a:extLst>
              <a:ext uri="{FF2B5EF4-FFF2-40B4-BE49-F238E27FC236}">
                <a16:creationId xmlns:a16="http://schemas.microsoft.com/office/drawing/2014/main" id="{3D4DCCD5-4D0C-432A-B190-09854D538D81}"/>
              </a:ext>
            </a:extLst>
          </p:cNvPr>
          <p:cNvSpPr txBox="1"/>
          <p:nvPr/>
        </p:nvSpPr>
        <p:spPr>
          <a:xfrm>
            <a:off x="913773" y="5460760"/>
            <a:ext cx="4598013" cy="584775"/>
          </a:xfrm>
          <a:prstGeom prst="rect">
            <a:avLst/>
          </a:prstGeom>
          <a:noFill/>
        </p:spPr>
        <p:txBody>
          <a:bodyPr wrap="square">
            <a:spAutoFit/>
          </a:bodyPr>
          <a:lstStyle/>
          <a:p>
            <a:pPr algn="l"/>
            <a:r>
              <a:rPr lang="zh-TW" altLang="en-US" sz="3200" dirty="0">
                <a:solidFill>
                  <a:schemeClr val="tx1">
                    <a:lumMod val="65000"/>
                    <a:lumOff val="35000"/>
                  </a:schemeClr>
                </a:solidFill>
              </a:rPr>
              <a:t>忠貞市場</a:t>
            </a:r>
            <a:r>
              <a:rPr lang="en-US" altLang="zh-TW" sz="3200" dirty="0">
                <a:solidFill>
                  <a:schemeClr val="tx1">
                    <a:lumMod val="65000"/>
                    <a:lumOff val="35000"/>
                  </a:schemeClr>
                </a:solidFill>
              </a:rPr>
              <a:t>-</a:t>
            </a:r>
            <a:r>
              <a:rPr lang="zh-TW" altLang="en-US" sz="3200" dirty="0">
                <a:solidFill>
                  <a:schemeClr val="tx1">
                    <a:lumMod val="65000"/>
                    <a:lumOff val="35000"/>
                  </a:schemeClr>
                </a:solidFill>
              </a:rPr>
              <a:t>黑妞泰式涼拌</a:t>
            </a:r>
          </a:p>
        </p:txBody>
      </p:sp>
      <p:sp>
        <p:nvSpPr>
          <p:cNvPr id="8" name="文字方塊 7">
            <a:extLst>
              <a:ext uri="{FF2B5EF4-FFF2-40B4-BE49-F238E27FC236}">
                <a16:creationId xmlns:a16="http://schemas.microsoft.com/office/drawing/2014/main" id="{A13BB538-4CAD-4EA1-A074-019FD35745B1}"/>
              </a:ext>
            </a:extLst>
          </p:cNvPr>
          <p:cNvSpPr txBox="1"/>
          <p:nvPr/>
        </p:nvSpPr>
        <p:spPr>
          <a:xfrm>
            <a:off x="6573078" y="1416605"/>
            <a:ext cx="4479235" cy="3046988"/>
          </a:xfrm>
          <a:prstGeom prst="rect">
            <a:avLst/>
          </a:prstGeom>
          <a:noFill/>
        </p:spPr>
        <p:txBody>
          <a:bodyPr wrap="square">
            <a:spAutoFit/>
          </a:bodyPr>
          <a:lstStyle/>
          <a:p>
            <a:r>
              <a:rPr lang="zh-TW" altLang="zh-TW" sz="3200" kern="100" dirty="0">
                <a:solidFill>
                  <a:srgbClr val="000000"/>
                </a:solidFill>
                <a:effectLst/>
                <a:latin typeface="Arial" panose="020B0604020202020204" pitchFamily="34" charset="0"/>
                <a:ea typeface="細明體" panose="02020509000000000000" pitchFamily="49" charset="-120"/>
                <a:cs typeface="微軟正黑體" panose="020B0604030504040204" pitchFamily="34" charset="-120"/>
              </a:rPr>
              <a:t>泰式</a:t>
            </a:r>
            <a:r>
              <a:rPr lang="en-US" altLang="zh-TW" sz="3200" u="none" strike="noStrike" kern="100" dirty="0" err="1">
                <a:effectLst/>
                <a:latin typeface="細明體" panose="02020509000000000000" pitchFamily="49" charset="-120"/>
                <a:ea typeface="細明體" panose="02020509000000000000" pitchFamily="49" charset="-120"/>
                <a:cs typeface="微軟正黑體" panose="020B0604030504040204" pitchFamily="34" charset="-120"/>
                <a:hlinkClick r:id="rId3" tooltip="延伸閱讀：黑妞泰式涼拌位於桃園中壢龍岡忠貞市場的泰式小吃攤位，當初在搜尋忠貞市場美食的時候，這家就一直有許多網友推薦，表示他們的泰式木瓜絲">
                  <a:extLst>
                    <a:ext uri="{A12FA001-AC4F-418D-AE19-62706E023703}">
                      <ahyp:hlinkClr xmlns:ahyp="http://schemas.microsoft.com/office/drawing/2018/hyperlinkcolor" val="tx"/>
                    </a:ext>
                  </a:extLst>
                </a:hlinkClick>
              </a:rPr>
              <a:t>木瓜絲</a:t>
            </a:r>
            <a:r>
              <a:rPr lang="zh-TW" altLang="zh-TW" sz="3200" kern="100" dirty="0">
                <a:solidFill>
                  <a:srgbClr val="000000"/>
                </a:solidFill>
                <a:effectLst/>
                <a:latin typeface="Arial" panose="020B0604020202020204" pitchFamily="34" charset="0"/>
                <a:ea typeface="細明體" panose="02020509000000000000" pitchFamily="49" charset="-120"/>
                <a:cs typeface="微軟正黑體" panose="020B0604030504040204" pitchFamily="34" charset="-120"/>
              </a:rPr>
              <a:t>現點現刨，還可以客製化口味，加上</a:t>
            </a:r>
            <a:r>
              <a:rPr lang="zh-TW" altLang="zh-TW" sz="3200" kern="100" dirty="0">
                <a:solidFill>
                  <a:srgbClr val="000000"/>
                </a:solidFill>
                <a:effectLst/>
                <a:latin typeface="Times New Roman" panose="02020603050405020304" pitchFamily="18" charset="0"/>
                <a:ea typeface="細明體" panose="02020509000000000000" pitchFamily="49" charset="-120"/>
                <a:cs typeface="Calibri Light" panose="020F0302020204030204" pitchFamily="34" charset="0"/>
              </a:rPr>
              <a:t>攪拌魚露、蝦醬、辣椒、小黃瓜、番茄</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Times New Roman" panose="02020603050405020304" pitchFamily="18" charset="0"/>
                <a:ea typeface="細明體" panose="02020509000000000000" pitchFamily="49" charset="-120"/>
                <a:cs typeface="Calibri Light" panose="020F0302020204030204" pitchFamily="34" charset="0"/>
              </a:rPr>
              <a:t>吃起來微酸、脆、甜帶點辣，口味不錯！</a:t>
            </a:r>
            <a:endParaRPr lang="zh-TW" altLang="en-US" sz="3200" dirty="0"/>
          </a:p>
        </p:txBody>
      </p:sp>
    </p:spTree>
    <p:extLst>
      <p:ext uri="{BB962C8B-B14F-4D97-AF65-F5344CB8AC3E}">
        <p14:creationId xmlns:p14="http://schemas.microsoft.com/office/powerpoint/2010/main" val="260840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678189" y="4586288"/>
            <a:ext cx="4551035" cy="800240"/>
          </a:xfrm>
          <a:noFill/>
        </p:spPr>
        <p:txBody>
          <a:bodyPr rtlCol="0">
            <a:normAutofit fontScale="90000"/>
          </a:bodyPr>
          <a:lstStyle/>
          <a:p>
            <a:pPr algn="l" rtl="0"/>
            <a:r>
              <a:rPr lang="zh-TW" altLang="en-US" sz="4000" dirty="0">
                <a:solidFill>
                  <a:schemeClr val="tx1">
                    <a:lumMod val="65000"/>
                    <a:lumOff val="35000"/>
                  </a:schemeClr>
                </a:solidFill>
              </a:rPr>
              <a:t>忠貞市場</a:t>
            </a:r>
            <a:r>
              <a:rPr lang="en-US" altLang="zh-TW" sz="4000" dirty="0">
                <a:solidFill>
                  <a:schemeClr val="tx1">
                    <a:lumMod val="65000"/>
                    <a:lumOff val="35000"/>
                  </a:schemeClr>
                </a:solidFill>
              </a:rPr>
              <a:t>-</a:t>
            </a:r>
            <a:r>
              <a:rPr lang="zh-TW" altLang="en-US" sz="4000" dirty="0">
                <a:solidFill>
                  <a:schemeClr val="tx1">
                    <a:lumMod val="65000"/>
                    <a:lumOff val="35000"/>
                  </a:schemeClr>
                </a:solidFill>
              </a:rPr>
              <a:t>唐記米干店</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4" name="內容版面配置區 3">
            <a:extLst>
              <a:ext uri="{FF2B5EF4-FFF2-40B4-BE49-F238E27FC236}">
                <a16:creationId xmlns:a16="http://schemas.microsoft.com/office/drawing/2014/main" id="{20F1617B-1D5E-4CEC-AEC1-EEAD154271E8}"/>
              </a:ext>
            </a:extLst>
          </p:cNvPr>
          <p:cNvPicPr>
            <a:picLocks noGrp="1" noChangeAspect="1"/>
          </p:cNvPicPr>
          <p:nvPr>
            <p:ph idx="1"/>
          </p:nvPr>
        </p:nvPicPr>
        <p:blipFill>
          <a:blip r:embed="rId3"/>
          <a:srcRect/>
          <a:stretch/>
        </p:blipFill>
        <p:spPr>
          <a:xfrm>
            <a:off x="426346" y="1394933"/>
            <a:ext cx="5304289" cy="2864316"/>
          </a:xfrm>
        </p:spPr>
      </p:pic>
      <p:sp>
        <p:nvSpPr>
          <p:cNvPr id="7" name="文字方塊 6">
            <a:extLst>
              <a:ext uri="{FF2B5EF4-FFF2-40B4-BE49-F238E27FC236}">
                <a16:creationId xmlns:a16="http://schemas.microsoft.com/office/drawing/2014/main" id="{B576F4F4-0597-45F0-98DF-D2F6B5D466D1}"/>
              </a:ext>
            </a:extLst>
          </p:cNvPr>
          <p:cNvSpPr txBox="1"/>
          <p:nvPr/>
        </p:nvSpPr>
        <p:spPr>
          <a:xfrm>
            <a:off x="6461367" y="1394933"/>
            <a:ext cx="3901833" cy="3046988"/>
          </a:xfrm>
          <a:prstGeom prst="rect">
            <a:avLst/>
          </a:prstGeom>
          <a:noFill/>
        </p:spPr>
        <p:txBody>
          <a:bodyPr wrap="square">
            <a:spAutoFit/>
          </a:bodyPr>
          <a:lstStyle/>
          <a:p>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在眾多米干店中</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菜色最豐富</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不只有雲南料理</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也有泰國風味美食</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還有別具特色的炒米干</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有股特別的酸甜味</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endParaRPr lang="zh-TW" altLang="en-US" sz="3200" dirty="0"/>
          </a:p>
        </p:txBody>
      </p:sp>
    </p:spTree>
    <p:extLst>
      <p:ext uri="{BB962C8B-B14F-4D97-AF65-F5344CB8AC3E}">
        <p14:creationId xmlns:p14="http://schemas.microsoft.com/office/powerpoint/2010/main" val="339922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5AE67968-D3F0-4100-B939-C0B80BE7355F}"/>
              </a:ext>
            </a:extLst>
          </p:cNvPr>
          <p:cNvPicPr>
            <a:picLocks noGrp="1" noChangeAspect="1"/>
          </p:cNvPicPr>
          <p:nvPr>
            <p:ph idx="1"/>
          </p:nvPr>
        </p:nvPicPr>
        <p:blipFill>
          <a:blip r:embed="rId2"/>
          <a:srcRect/>
          <a:stretch/>
        </p:blipFill>
        <p:spPr>
          <a:xfrm>
            <a:off x="560258" y="1480000"/>
            <a:ext cx="4744961" cy="3163307"/>
          </a:xfrm>
          <a:prstGeom prst="rect">
            <a:avLst/>
          </a:prstGeom>
        </p:spPr>
      </p:pic>
      <p:sp>
        <p:nvSpPr>
          <p:cNvPr id="5" name="標題 1">
            <a:extLst>
              <a:ext uri="{FF2B5EF4-FFF2-40B4-BE49-F238E27FC236}">
                <a16:creationId xmlns:a16="http://schemas.microsoft.com/office/drawing/2014/main" id="{005076D2-905A-43D4-99EB-38D4F362F98F}"/>
              </a:ext>
            </a:extLst>
          </p:cNvPr>
          <p:cNvSpPr txBox="1">
            <a:spLocks/>
          </p:cNvSpPr>
          <p:nvPr/>
        </p:nvSpPr>
        <p:spPr>
          <a:xfrm>
            <a:off x="754185" y="4894608"/>
            <a:ext cx="4551035" cy="800240"/>
          </a:xfrm>
          <a:prstGeom prst="rect">
            <a:avLst/>
          </a:prstGeom>
          <a:noFill/>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icrosoft JhengHei UI" panose="020B0604030504040204" pitchFamily="34" charset="-120"/>
                <a:ea typeface="Microsoft JhengHei UI" panose="020B0604030504040204" pitchFamily="34" charset="-120"/>
                <a:cs typeface="+mj-cs"/>
              </a:defRPr>
            </a:lvl1pPr>
          </a:lstStyle>
          <a:p>
            <a:pPr algn="l"/>
            <a:r>
              <a:rPr lang="zh-TW" altLang="en-US" sz="4000" dirty="0">
                <a:solidFill>
                  <a:schemeClr val="tx1">
                    <a:lumMod val="65000"/>
                    <a:lumOff val="35000"/>
                  </a:schemeClr>
                </a:solidFill>
              </a:rPr>
              <a:t>忠貞市場</a:t>
            </a:r>
            <a:r>
              <a:rPr lang="en-US" altLang="zh-TW" sz="4000" dirty="0">
                <a:solidFill>
                  <a:schemeClr val="tx1">
                    <a:lumMod val="65000"/>
                    <a:lumOff val="35000"/>
                  </a:schemeClr>
                </a:solidFill>
              </a:rPr>
              <a:t>-</a:t>
            </a:r>
            <a:r>
              <a:rPr lang="zh-TW" altLang="en-US" sz="4000" dirty="0">
                <a:solidFill>
                  <a:schemeClr val="tx1">
                    <a:lumMod val="65000"/>
                    <a:lumOff val="35000"/>
                  </a:schemeClr>
                </a:solidFill>
              </a:rPr>
              <a:t>阿美煎包</a:t>
            </a:r>
          </a:p>
        </p:txBody>
      </p:sp>
      <p:sp>
        <p:nvSpPr>
          <p:cNvPr id="7" name="文字方塊 6">
            <a:extLst>
              <a:ext uri="{FF2B5EF4-FFF2-40B4-BE49-F238E27FC236}">
                <a16:creationId xmlns:a16="http://schemas.microsoft.com/office/drawing/2014/main" id="{AAB36655-EF58-46A8-9A1D-AC3E084EDC23}"/>
              </a:ext>
            </a:extLst>
          </p:cNvPr>
          <p:cNvSpPr txBox="1"/>
          <p:nvPr/>
        </p:nvSpPr>
        <p:spPr>
          <a:xfrm>
            <a:off x="6224854" y="1480000"/>
            <a:ext cx="3555250" cy="2062103"/>
          </a:xfrm>
          <a:prstGeom prst="rect">
            <a:avLst/>
          </a:prstGeom>
          <a:noFill/>
        </p:spPr>
        <p:txBody>
          <a:bodyPr wrap="square">
            <a:spAutoFit/>
          </a:bodyPr>
          <a:lstStyle/>
          <a:p>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每日現煎</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現賣</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內餡由豬肉</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冬粉</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高麗菜組成</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外皮酥脆</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，麵</a:t>
            </a:r>
            <a:r>
              <a:rPr lang="zh-TW" altLang="zh-TW" sz="3200" kern="100" dirty="0">
                <a:solidFill>
                  <a:srgbClr val="000000"/>
                </a:solidFill>
                <a:effectLst/>
                <a:latin typeface="+mn-cs"/>
                <a:ea typeface="細明體" panose="02020509000000000000" pitchFamily="49" charset="-120"/>
                <a:cs typeface="Calibri Light" panose="020F0302020204030204" pitchFamily="34" charset="0"/>
              </a:rPr>
              <a:t>皮有嚼勁</a:t>
            </a:r>
            <a:r>
              <a:rPr lang="zh-TW" altLang="zh-TW" sz="3200" kern="100" dirty="0">
                <a:solidFill>
                  <a:srgbClr val="000000"/>
                </a:solidFill>
                <a:effectLst/>
                <a:latin typeface="Arial" panose="020B0604020202020204" pitchFamily="34" charset="0"/>
                <a:ea typeface="細明體" panose="02020509000000000000" pitchFamily="49" charset="-120"/>
                <a:cs typeface="Calibri Light" panose="020F0302020204030204" pitchFamily="34" charset="0"/>
              </a:rPr>
              <a:t>。</a:t>
            </a:r>
            <a:endParaRPr lang="zh-TW" altLang="zh-TW" sz="3200" kern="100" dirty="0">
              <a:effectLst/>
              <a:latin typeface="微軟正黑體" panose="020B0604030504040204" pitchFamily="34" charset="-120"/>
              <a:ea typeface="微軟正黑體" panose="020B0604030504040204" pitchFamily="34" charset="-120"/>
              <a:cs typeface="Calibri Light" panose="020F0302020204030204" pitchFamily="34" charset="0"/>
            </a:endParaRPr>
          </a:p>
        </p:txBody>
      </p:sp>
    </p:spTree>
    <p:extLst>
      <p:ext uri="{BB962C8B-B14F-4D97-AF65-F5344CB8AC3E}">
        <p14:creationId xmlns:p14="http://schemas.microsoft.com/office/powerpoint/2010/main" val="224390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959334" y="5299500"/>
            <a:ext cx="3212616" cy="738793"/>
          </a:xfrm>
          <a:noFill/>
        </p:spPr>
        <p:txBody>
          <a:bodyPr rtlCol="0">
            <a:normAutofit fontScale="90000"/>
          </a:bodyPr>
          <a:lstStyle/>
          <a:p>
            <a:pPr algn="l" rtl="0"/>
            <a:r>
              <a:rPr lang="zh-TW" altLang="en-US" sz="4000" dirty="0">
                <a:solidFill>
                  <a:schemeClr val="tx1">
                    <a:lumMod val="65000"/>
                    <a:lumOff val="35000"/>
                  </a:schemeClr>
                </a:solidFill>
              </a:rPr>
              <a:t>忠貞市場</a:t>
            </a:r>
            <a:r>
              <a:rPr lang="en-US" altLang="zh-TW" sz="4000" dirty="0">
                <a:solidFill>
                  <a:schemeClr val="tx1">
                    <a:lumMod val="65000"/>
                    <a:lumOff val="35000"/>
                  </a:schemeClr>
                </a:solidFill>
              </a:rPr>
              <a:t>-</a:t>
            </a:r>
            <a:r>
              <a:rPr lang="zh-TW" altLang="en-US" sz="4000" dirty="0">
                <a:solidFill>
                  <a:schemeClr val="tx1">
                    <a:lumMod val="65000"/>
                    <a:lumOff val="35000"/>
                  </a:schemeClr>
                </a:solidFill>
              </a:rPr>
              <a:t>阿箴越南法國麵包</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4" name="內容版面配置區 3">
            <a:extLst>
              <a:ext uri="{FF2B5EF4-FFF2-40B4-BE49-F238E27FC236}">
                <a16:creationId xmlns:a16="http://schemas.microsoft.com/office/drawing/2014/main" id="{20F1617B-1D5E-4CEC-AEC1-EEAD154271E8}"/>
              </a:ext>
            </a:extLst>
          </p:cNvPr>
          <p:cNvPicPr>
            <a:picLocks noGrp="1" noChangeAspect="1"/>
          </p:cNvPicPr>
          <p:nvPr>
            <p:ph idx="1"/>
          </p:nvPr>
        </p:nvPicPr>
        <p:blipFill>
          <a:blip r:embed="rId3"/>
          <a:srcRect/>
          <a:stretch/>
        </p:blipFill>
        <p:spPr>
          <a:xfrm>
            <a:off x="203539" y="970817"/>
            <a:ext cx="5197136" cy="3927842"/>
          </a:xfrm>
        </p:spPr>
      </p:pic>
      <p:sp>
        <p:nvSpPr>
          <p:cNvPr id="7" name="文字方塊 6">
            <a:extLst>
              <a:ext uri="{FF2B5EF4-FFF2-40B4-BE49-F238E27FC236}">
                <a16:creationId xmlns:a16="http://schemas.microsoft.com/office/drawing/2014/main" id="{48CE14A8-DA50-4622-B8EC-6483770035A6}"/>
              </a:ext>
            </a:extLst>
          </p:cNvPr>
          <p:cNvSpPr txBox="1"/>
          <p:nvPr/>
        </p:nvSpPr>
        <p:spPr>
          <a:xfrm>
            <a:off x="6095999" y="1381634"/>
            <a:ext cx="3723861" cy="2677656"/>
          </a:xfrm>
          <a:prstGeom prst="rect">
            <a:avLst/>
          </a:prstGeom>
          <a:noFill/>
        </p:spPr>
        <p:txBody>
          <a:bodyPr wrap="square">
            <a:spAutoFit/>
          </a:bodyPr>
          <a:lstStyle/>
          <a:p>
            <a:r>
              <a:rPr lang="zh-TW" altLang="zh-TW" sz="2800" kern="100" dirty="0">
                <a:solidFill>
                  <a:srgbClr val="000000"/>
                </a:solidFill>
                <a:effectLst/>
                <a:ea typeface="細明體" panose="02020509000000000000" pitchFamily="49" charset="-120"/>
                <a:cs typeface="細明體" panose="02020509000000000000" pitchFamily="49" charset="-120"/>
              </a:rPr>
              <a:t>法國麵包抹上奶油與越南豬肝醬，接著加入店家醃製蘿蔔條，小黃瓜片、滷蛋和越南燒肉片，最後淋點魚露提味，風味獨特</a:t>
            </a:r>
            <a:r>
              <a:rPr lang="zh-TW" altLang="zh-TW" sz="2800" kern="100" dirty="0">
                <a:solidFill>
                  <a:srgbClr val="000000"/>
                </a:solidFill>
                <a:effectLst/>
                <a:latin typeface="Arial" panose="020B0604020202020204" pitchFamily="34" charset="0"/>
                <a:ea typeface="細明體" panose="02020509000000000000" pitchFamily="49" charset="-120"/>
                <a:cs typeface="細明體" panose="02020509000000000000" pitchFamily="49" charset="-120"/>
              </a:rPr>
              <a:t>。</a:t>
            </a:r>
            <a:endParaRPr lang="zh-TW" altLang="en-US" sz="2800" dirty="0"/>
          </a:p>
        </p:txBody>
      </p:sp>
    </p:spTree>
    <p:extLst>
      <p:ext uri="{BB962C8B-B14F-4D97-AF65-F5344CB8AC3E}">
        <p14:creationId xmlns:p14="http://schemas.microsoft.com/office/powerpoint/2010/main" val="219012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72E942D5-0A85-495C-898E-87ABE751BB0D}"/>
              </a:ext>
            </a:extLst>
          </p:cNvPr>
          <p:cNvPicPr>
            <a:picLocks noGrp="1" noChangeAspect="1"/>
          </p:cNvPicPr>
          <p:nvPr>
            <p:ph idx="1"/>
          </p:nvPr>
        </p:nvPicPr>
        <p:blipFill>
          <a:blip r:embed="rId2"/>
          <a:srcRect/>
          <a:stretch/>
        </p:blipFill>
        <p:spPr>
          <a:xfrm>
            <a:off x="1130161" y="981206"/>
            <a:ext cx="3600865" cy="4081953"/>
          </a:xfrm>
          <a:prstGeom prst="rect">
            <a:avLst/>
          </a:prstGeom>
        </p:spPr>
      </p:pic>
      <p:sp>
        <p:nvSpPr>
          <p:cNvPr id="5" name="標題 1">
            <a:extLst>
              <a:ext uri="{FF2B5EF4-FFF2-40B4-BE49-F238E27FC236}">
                <a16:creationId xmlns:a16="http://schemas.microsoft.com/office/drawing/2014/main" id="{BCD42B05-F97B-4019-B654-710B29628EB9}"/>
              </a:ext>
            </a:extLst>
          </p:cNvPr>
          <p:cNvSpPr txBox="1">
            <a:spLocks/>
          </p:cNvSpPr>
          <p:nvPr/>
        </p:nvSpPr>
        <p:spPr>
          <a:xfrm>
            <a:off x="913775" y="5259743"/>
            <a:ext cx="3717441" cy="738793"/>
          </a:xfrm>
          <a:prstGeom prst="rect">
            <a:avLst/>
          </a:prstGeom>
          <a:noFill/>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icrosoft JhengHei UI" panose="020B0604030504040204" pitchFamily="34" charset="-120"/>
                <a:ea typeface="Microsoft JhengHei UI" panose="020B0604030504040204" pitchFamily="34" charset="-120"/>
                <a:cs typeface="+mj-cs"/>
              </a:defRPr>
            </a:lvl1pPr>
          </a:lstStyle>
          <a:p>
            <a:pPr algn="l"/>
            <a:r>
              <a:rPr lang="zh-TW" altLang="en-US" sz="4000" dirty="0">
                <a:solidFill>
                  <a:schemeClr val="tx1">
                    <a:lumMod val="65000"/>
                    <a:lumOff val="35000"/>
                  </a:schemeClr>
                </a:solidFill>
              </a:rPr>
              <a:t>忠貞市場</a:t>
            </a:r>
            <a:r>
              <a:rPr lang="en-US" altLang="zh-TW" sz="4000" dirty="0">
                <a:solidFill>
                  <a:schemeClr val="tx1">
                    <a:lumMod val="65000"/>
                    <a:lumOff val="35000"/>
                  </a:schemeClr>
                </a:solidFill>
              </a:rPr>
              <a:t>-</a:t>
            </a:r>
            <a:r>
              <a:rPr lang="zh-TW" altLang="en-US" sz="4000" dirty="0">
                <a:solidFill>
                  <a:schemeClr val="tx1">
                    <a:lumMod val="65000"/>
                    <a:lumOff val="35000"/>
                  </a:schemeClr>
                </a:solidFill>
              </a:rPr>
              <a:t>禧年米干店</a:t>
            </a:r>
          </a:p>
        </p:txBody>
      </p:sp>
      <p:sp>
        <p:nvSpPr>
          <p:cNvPr id="7" name="文字方塊 6">
            <a:extLst>
              <a:ext uri="{FF2B5EF4-FFF2-40B4-BE49-F238E27FC236}">
                <a16:creationId xmlns:a16="http://schemas.microsoft.com/office/drawing/2014/main" id="{B743346B-0C52-43B8-81EF-70B4B86D256B}"/>
              </a:ext>
            </a:extLst>
          </p:cNvPr>
          <p:cNvSpPr txBox="1"/>
          <p:nvPr/>
        </p:nvSpPr>
        <p:spPr>
          <a:xfrm>
            <a:off x="5562187" y="1168352"/>
            <a:ext cx="4482961" cy="3108543"/>
          </a:xfrm>
          <a:prstGeom prst="rect">
            <a:avLst/>
          </a:prstGeom>
          <a:noFill/>
        </p:spPr>
        <p:txBody>
          <a:bodyPr wrap="square">
            <a:spAutoFit/>
          </a:bodyPr>
          <a:lstStyle/>
          <a:p>
            <a:r>
              <a:rPr lang="zh-TW" altLang="zh-TW" sz="2800" kern="100" dirty="0">
                <a:solidFill>
                  <a:srgbClr val="000000"/>
                </a:solidFill>
                <a:effectLst/>
                <a:latin typeface="+mn-cs"/>
                <a:ea typeface="細明體" panose="02020509000000000000" pitchFamily="49" charset="-120"/>
                <a:cs typeface="Calibri Light" panose="020F0302020204030204" pitchFamily="34" charset="0"/>
              </a:rPr>
              <a:t>為忠貞地區第</a:t>
            </a:r>
            <a:r>
              <a:rPr lang="en-US" altLang="zh-TW" sz="2800" kern="100" dirty="0">
                <a:solidFill>
                  <a:srgbClr val="000000"/>
                </a:solidFill>
                <a:effectLst/>
                <a:latin typeface="+mn-cs"/>
                <a:ea typeface="細明體" panose="02020509000000000000" pitchFamily="49" charset="-120"/>
                <a:cs typeface="Calibri Light" panose="020F0302020204030204" pitchFamily="34" charset="0"/>
              </a:rPr>
              <a:t>1</a:t>
            </a:r>
            <a:r>
              <a:rPr lang="zh-TW" altLang="zh-TW" sz="2800" kern="100" dirty="0">
                <a:solidFill>
                  <a:srgbClr val="000000"/>
                </a:solidFill>
                <a:effectLst/>
                <a:latin typeface="+mn-cs"/>
                <a:ea typeface="細明體" panose="02020509000000000000" pitchFamily="49" charset="-120"/>
                <a:cs typeface="Calibri Light" panose="020F0302020204030204" pitchFamily="34" charset="0"/>
              </a:rPr>
              <a:t>家米干店</a:t>
            </a:r>
            <a:r>
              <a:rPr lang="zh-TW" altLang="zh-TW" sz="2800" kern="100" dirty="0">
                <a:solidFill>
                  <a:srgbClr val="000000"/>
                </a:solidFill>
                <a:effectLst/>
                <a:latin typeface="微軟正黑體" panose="020B0604030504040204" pitchFamily="34" charset="-120"/>
                <a:ea typeface="細明體" panose="02020509000000000000" pitchFamily="49" charset="-120"/>
                <a:cs typeface="Calibri Light" panose="020F0302020204030204" pitchFamily="34" charset="0"/>
              </a:rPr>
              <a:t>，</a:t>
            </a:r>
            <a:r>
              <a:rPr lang="zh-TW" altLang="zh-TW" sz="2800" kern="100" dirty="0">
                <a:solidFill>
                  <a:srgbClr val="000000"/>
                </a:solidFill>
                <a:effectLst/>
                <a:latin typeface="+mn-cs"/>
                <a:ea typeface="細明體" panose="02020509000000000000" pitchFamily="49" charset="-120"/>
                <a:cs typeface="Calibri Light" panose="020F0302020204030204" pitchFamily="34" charset="0"/>
              </a:rPr>
              <a:t>為忠貞市場附近最道地的老味道</a:t>
            </a:r>
            <a:r>
              <a:rPr lang="zh-TW" altLang="zh-TW" sz="2800" kern="100" dirty="0">
                <a:solidFill>
                  <a:srgbClr val="000000"/>
                </a:solidFill>
                <a:effectLst/>
                <a:latin typeface="微軟正黑體" panose="020B0604030504040204" pitchFamily="34" charset="-120"/>
                <a:ea typeface="細明體" panose="02020509000000000000" pitchFamily="49" charset="-120"/>
                <a:cs typeface="Calibri Light" panose="020F0302020204030204" pitchFamily="34" charset="0"/>
              </a:rPr>
              <a:t>，</a:t>
            </a:r>
            <a:r>
              <a:rPr lang="zh-TW" altLang="zh-TW" sz="2800" kern="100" dirty="0">
                <a:solidFill>
                  <a:srgbClr val="000000"/>
                </a:solidFill>
                <a:effectLst/>
                <a:latin typeface="Calibri Light" panose="020F0302020204030204" pitchFamily="34" charset="0"/>
                <a:ea typeface="細明體" panose="02020509000000000000" pitchFamily="49" charset="-120"/>
                <a:cs typeface="Calibri Light" panose="020F0302020204030204" pitchFamily="34" charset="0"/>
              </a:rPr>
              <a:t>也有的悶雞、紅燒牛肉等口味，悶雞的雞肉吃起來有彈性又帶點軟嫩，湯則是帶點辣度，口味上都相當不錯</a:t>
            </a:r>
            <a:r>
              <a:rPr lang="zh-TW" altLang="zh-TW" sz="2800" kern="100" dirty="0">
                <a:solidFill>
                  <a:srgbClr val="000000"/>
                </a:solidFill>
                <a:effectLst/>
                <a:latin typeface="微軟正黑體" panose="020B0604030504040204" pitchFamily="34" charset="-120"/>
                <a:ea typeface="細明體" panose="02020509000000000000" pitchFamily="49" charset="-120"/>
                <a:cs typeface="Calibri Light" panose="020F0302020204030204" pitchFamily="34" charset="0"/>
              </a:rPr>
              <a:t>。</a:t>
            </a:r>
            <a:endParaRPr lang="zh-TW" altLang="en-US" sz="2800" dirty="0"/>
          </a:p>
        </p:txBody>
      </p:sp>
    </p:spTree>
    <p:extLst>
      <p:ext uri="{BB962C8B-B14F-4D97-AF65-F5344CB8AC3E}">
        <p14:creationId xmlns:p14="http://schemas.microsoft.com/office/powerpoint/2010/main" val="7250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C2BE344-1B36-4516-AC88-5D968B855965}"/>
              </a:ext>
            </a:extLst>
          </p:cNvPr>
          <p:cNvSpPr>
            <a:spLocks noGrp="1"/>
          </p:cNvSpPr>
          <p:nvPr>
            <p:ph sz="quarter" idx="13"/>
          </p:nvPr>
        </p:nvSpPr>
        <p:spPr/>
        <p:txBody>
          <a:bodyPr/>
          <a:lstStyle/>
          <a:p>
            <a:r>
              <a:rPr lang="zh-TW" altLang="en-US" dirty="0"/>
              <a:t>課堂作業</a:t>
            </a:r>
            <a:r>
              <a:rPr lang="zh-TW" altLang="en-US" dirty="0">
                <a:latin typeface="PMingLiU" panose="02020500000000000000" pitchFamily="18" charset="-120"/>
                <a:ea typeface="PMingLiU" panose="02020500000000000000" pitchFamily="18" charset="-120"/>
              </a:rPr>
              <a:t>：請在下堂課上課之前，蒐集關於客家市場</a:t>
            </a:r>
            <a:r>
              <a:rPr lang="en-US" altLang="zh-TW" dirty="0">
                <a:latin typeface="PMingLiU" panose="02020500000000000000" pitchFamily="18" charset="-120"/>
                <a:ea typeface="PMingLiU" panose="02020500000000000000" pitchFamily="18" charset="-120"/>
              </a:rPr>
              <a:t>-</a:t>
            </a:r>
            <a:r>
              <a:rPr lang="zh-TW" altLang="en-US" dirty="0">
                <a:latin typeface="PMingLiU" panose="02020500000000000000" pitchFamily="18" charset="-120"/>
                <a:ea typeface="PMingLiU" panose="02020500000000000000" pitchFamily="18" charset="-120"/>
              </a:rPr>
              <a:t>苗栗南苗市場的相關資料，紀錄於引導單上，於下一堂上課使用</a:t>
            </a:r>
            <a:endParaRPr lang="zh-TW" altLang="en-US" dirty="0"/>
          </a:p>
        </p:txBody>
      </p:sp>
    </p:spTree>
    <p:extLst>
      <p:ext uri="{BB962C8B-B14F-4D97-AF65-F5344CB8AC3E}">
        <p14:creationId xmlns:p14="http://schemas.microsoft.com/office/powerpoint/2010/main" val="163680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3" name="矩形 112">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15" name="圖片 114">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A850B972-0B7A-40CD-9E79-07E8A87AB03C}"/>
              </a:ext>
            </a:extLst>
          </p:cNvPr>
          <p:cNvSpPr>
            <a:spLocks noGrp="1"/>
          </p:cNvSpPr>
          <p:nvPr>
            <p:ph type="title"/>
          </p:nvPr>
        </p:nvSpPr>
        <p:spPr>
          <a:xfrm>
            <a:off x="8196408" y="640831"/>
            <a:ext cx="3352128" cy="1573863"/>
          </a:xfrm>
        </p:spPr>
        <p:txBody>
          <a:bodyPr rtlCol="0">
            <a:normAutofit/>
          </a:bodyPr>
          <a:lstStyle/>
          <a:p>
            <a:pPr algn="l" rtl="0"/>
            <a:r>
              <a:rPr lang="zh-TW" altLang="en-US" dirty="0"/>
              <a:t>眷村文化</a:t>
            </a:r>
            <a:endParaRPr lang="zh-TW" altLang="en-US" dirty="0">
              <a:latin typeface="Microsoft JhengHei UI" panose="020B0604030504040204" pitchFamily="34" charset="-120"/>
              <a:ea typeface="Microsoft JhengHei UI" panose="020B0604030504040204" pitchFamily="34" charset="-120"/>
            </a:endParaRPr>
          </a:p>
        </p:txBody>
      </p:sp>
      <mc:AlternateContent xmlns:mc="http://schemas.openxmlformats.org/markup-compatibility/2006" xmlns:a14="http://schemas.microsoft.com/office/drawing/2010/main">
        <mc:Choice Requires="a14">
          <p:sp>
            <p:nvSpPr>
              <p:cNvPr id="4" name="內容版面配置區 3">
                <a:extLst>
                  <a:ext uri="{FF2B5EF4-FFF2-40B4-BE49-F238E27FC236}">
                    <a16:creationId xmlns:a16="http://schemas.microsoft.com/office/drawing/2014/main" id="{199B7512-22F5-4B02-A4F1-D44F1CC07D87}"/>
                  </a:ext>
                </a:extLst>
              </p:cNvPr>
              <p:cNvSpPr>
                <a:spLocks noGrp="1"/>
              </p:cNvSpPr>
              <p:nvPr>
                <p:ph idx="1"/>
              </p:nvPr>
            </p:nvSpPr>
            <p:spPr>
              <a:xfrm>
                <a:off x="913775" y="1683027"/>
                <a:ext cx="10364452" cy="4108174"/>
              </a:xfrm>
            </p:spPr>
            <p:txBody>
              <a:bodyPr>
                <a:normAutofit/>
              </a:bodyPr>
              <a:lstStyle/>
              <a:p>
                <a:r>
                  <a:rPr lang="zh-TW" altLang="en-US" sz="2400" dirty="0">
                    <a:latin typeface="新細明體" panose="02020500000000000000" pitchFamily="18" charset="-120"/>
                    <a:ea typeface="新細明體" panose="02020500000000000000" pitchFamily="18" charset="-120"/>
                  </a:rPr>
                  <a:t>        </a:t>
                </a:r>
                <a:r>
                  <a:rPr lang="zh-TW" altLang="en-US" sz="2800" dirty="0">
                    <a:latin typeface="新細明體" panose="02020500000000000000" pitchFamily="18" charset="-120"/>
                    <a:ea typeface="新細明體" panose="02020500000000000000" pitchFamily="18" charset="-120"/>
                  </a:rPr>
                  <a:t>台灣眷村各自的特色在於聚集的型態與從中國遷移來的國軍軍種有所不同，在台灣大小的眷村社區約有</a:t>
                </a:r>
                <a:r>
                  <a:rPr lang="en-US" altLang="zh-TW" sz="2800" dirty="0">
                    <a:latin typeface="新細明體" panose="02020500000000000000" pitchFamily="18" charset="-120"/>
                    <a:ea typeface="新細明體" panose="02020500000000000000" pitchFamily="18" charset="-120"/>
                  </a:rPr>
                  <a:t>300</a:t>
                </a:r>
                <a:r>
                  <a:rPr lang="zh-TW" altLang="en-US" sz="2800" dirty="0">
                    <a:latin typeface="新細明體" panose="02020500000000000000" pitchFamily="18" charset="-120"/>
                    <a:ea typeface="新細明體" panose="02020500000000000000" pitchFamily="18" charset="-120"/>
                  </a:rPr>
                  <a:t>座，每個眷村有著竹籬笆牆，成了台灣近史上最特殊且獨有的特殊景象。早期眷村人因為語言與生活文化差異造成族群上的爭議，讓本是獨立自足的居住模式，經過時代的轉變磨合，漸漸變成大融鍋。而眷村有來自大陸各省分榮民，造就出不同的眷村文化，多樣化的的生活風格，使得眷村增添台灣獨樹一格的文化內涵</a:t>
                </a:r>
                <a14:m>
                  <m:oMath xmlns:m="http://schemas.openxmlformats.org/officeDocument/2006/math">
                    <m:r>
                      <a:rPr lang="zh-TW" altLang="en-US" sz="2800" i="1" smtClean="0">
                        <a:latin typeface="Cambria Math" panose="02040503050406030204" pitchFamily="18" charset="0"/>
                      </a:rPr>
                      <m:t>。</m:t>
                    </m:r>
                  </m:oMath>
                </a14:m>
                <a:endParaRPr lang="en-US" altLang="zh-TW" sz="2800" dirty="0">
                  <a:latin typeface="新細明體" panose="02020500000000000000" pitchFamily="18" charset="-120"/>
                  <a:ea typeface="新細明體" panose="02020500000000000000" pitchFamily="18" charset="-120"/>
                </a:endParaRPr>
              </a:p>
            </p:txBody>
          </p:sp>
        </mc:Choice>
        <mc:Fallback xmlns="">
          <p:sp>
            <p:nvSpPr>
              <p:cNvPr id="4" name="內容版面配置區 3">
                <a:extLst>
                  <a:ext uri="{FF2B5EF4-FFF2-40B4-BE49-F238E27FC236}">
                    <a16:creationId xmlns:a16="http://schemas.microsoft.com/office/drawing/2014/main" id="{199B7512-22F5-4B02-A4F1-D44F1CC07D87}"/>
                  </a:ext>
                </a:extLst>
              </p:cNvPr>
              <p:cNvSpPr>
                <a:spLocks noGrp="1" noRot="1" noChangeAspect="1" noMove="1" noResize="1" noEditPoints="1" noAdjustHandles="1" noChangeArrowheads="1" noChangeShapeType="1" noTextEdit="1"/>
              </p:cNvSpPr>
              <p:nvPr>
                <p:ph idx="1"/>
              </p:nvPr>
            </p:nvSpPr>
            <p:spPr>
              <a:xfrm>
                <a:off x="913775" y="1683027"/>
                <a:ext cx="10364452" cy="4108174"/>
              </a:xfrm>
              <a:blipFill>
                <a:blip r:embed="rId4"/>
                <a:stretch>
                  <a:fillRect l="-824" r="-23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264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2" name="矩形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4" name="圖片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8740031" y="1314449"/>
            <a:ext cx="2844002" cy="4073627"/>
          </a:xfrm>
          <a:noFill/>
        </p:spPr>
        <p:txBody>
          <a:bodyPr rtlCol="0">
            <a:normAutofit/>
          </a:bodyPr>
          <a:lstStyle/>
          <a:p>
            <a:pPr algn="l" rtl="0"/>
            <a:r>
              <a:rPr lang="zh-TW" altLang="en-US" sz="4000" dirty="0">
                <a:solidFill>
                  <a:schemeClr val="tx1">
                    <a:lumMod val="65000"/>
                    <a:lumOff val="35000"/>
                  </a:schemeClr>
                </a:solidFill>
              </a:rPr>
              <a:t>眷村剪影</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9" name="圖片 8">
            <a:extLst>
              <a:ext uri="{FF2B5EF4-FFF2-40B4-BE49-F238E27FC236}">
                <a16:creationId xmlns:a16="http://schemas.microsoft.com/office/drawing/2014/main" id="{CFCAE6B0-1904-4A28-AE4D-551C7FC3936B}"/>
              </a:ext>
            </a:extLst>
          </p:cNvPr>
          <p:cNvPicPr>
            <a:picLocks noChangeAspect="1"/>
          </p:cNvPicPr>
          <p:nvPr/>
        </p:nvPicPr>
        <p:blipFill>
          <a:blip r:embed="rId4"/>
          <a:stretch>
            <a:fillRect/>
          </a:stretch>
        </p:blipFill>
        <p:spPr>
          <a:xfrm>
            <a:off x="575622" y="849640"/>
            <a:ext cx="7612596" cy="5158719"/>
          </a:xfrm>
          <a:prstGeom prst="rect">
            <a:avLst/>
          </a:prstGeom>
        </p:spPr>
      </p:pic>
      <p:sp>
        <p:nvSpPr>
          <p:cNvPr id="11" name="內容版面配置區 10">
            <a:extLst>
              <a:ext uri="{FF2B5EF4-FFF2-40B4-BE49-F238E27FC236}">
                <a16:creationId xmlns:a16="http://schemas.microsoft.com/office/drawing/2014/main" id="{6C49DC82-68AD-4B02-8C9D-8111EE08073D}"/>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4112772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2" name="矩形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4" name="圖片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8740031" y="1314449"/>
            <a:ext cx="2844002" cy="4073627"/>
          </a:xfrm>
          <a:noFill/>
        </p:spPr>
        <p:txBody>
          <a:bodyPr rtlCol="0">
            <a:normAutofit/>
          </a:bodyPr>
          <a:lstStyle/>
          <a:p>
            <a:pPr algn="l" rtl="0"/>
            <a:r>
              <a:rPr lang="zh-TW" altLang="en-US" sz="4000" dirty="0">
                <a:solidFill>
                  <a:schemeClr val="tx1">
                    <a:lumMod val="65000"/>
                    <a:lumOff val="35000"/>
                  </a:schemeClr>
                </a:solidFill>
              </a:rPr>
              <a:t>眷村剪影</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9" name="圖片 8">
            <a:extLst>
              <a:ext uri="{FF2B5EF4-FFF2-40B4-BE49-F238E27FC236}">
                <a16:creationId xmlns:a16="http://schemas.microsoft.com/office/drawing/2014/main" id="{CFCAE6B0-1904-4A28-AE4D-551C7FC3936B}"/>
              </a:ext>
            </a:extLst>
          </p:cNvPr>
          <p:cNvPicPr>
            <a:picLocks noChangeAspect="1"/>
          </p:cNvPicPr>
          <p:nvPr/>
        </p:nvPicPr>
        <p:blipFill>
          <a:blip r:embed="rId4"/>
          <a:srcRect/>
          <a:stretch/>
        </p:blipFill>
        <p:spPr>
          <a:xfrm>
            <a:off x="1629390" y="366774"/>
            <a:ext cx="5182227" cy="6124451"/>
          </a:xfrm>
          <a:prstGeom prst="rect">
            <a:avLst/>
          </a:prstGeom>
        </p:spPr>
      </p:pic>
      <p:sp>
        <p:nvSpPr>
          <p:cNvPr id="11" name="內容版面配置區 10">
            <a:extLst>
              <a:ext uri="{FF2B5EF4-FFF2-40B4-BE49-F238E27FC236}">
                <a16:creationId xmlns:a16="http://schemas.microsoft.com/office/drawing/2014/main" id="{6C49DC82-68AD-4B02-8C9D-8111EE08073D}"/>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189489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2" name="矩形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4" name="圖片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8740031" y="1314449"/>
            <a:ext cx="2844002" cy="4073627"/>
          </a:xfrm>
          <a:noFill/>
        </p:spPr>
        <p:txBody>
          <a:bodyPr rtlCol="0">
            <a:normAutofit/>
          </a:bodyPr>
          <a:lstStyle/>
          <a:p>
            <a:pPr algn="l" rtl="0"/>
            <a:r>
              <a:rPr lang="zh-TW" altLang="en-US" sz="4000" dirty="0">
                <a:solidFill>
                  <a:schemeClr val="tx1">
                    <a:lumMod val="65000"/>
                    <a:lumOff val="35000"/>
                  </a:schemeClr>
                </a:solidFill>
              </a:rPr>
              <a:t>眷村剪影</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9" name="圖片 8">
            <a:extLst>
              <a:ext uri="{FF2B5EF4-FFF2-40B4-BE49-F238E27FC236}">
                <a16:creationId xmlns:a16="http://schemas.microsoft.com/office/drawing/2014/main" id="{CFCAE6B0-1904-4A28-AE4D-551C7FC3936B}"/>
              </a:ext>
            </a:extLst>
          </p:cNvPr>
          <p:cNvPicPr>
            <a:picLocks noChangeAspect="1"/>
          </p:cNvPicPr>
          <p:nvPr/>
        </p:nvPicPr>
        <p:blipFill>
          <a:blip r:embed="rId4"/>
          <a:srcRect/>
          <a:stretch/>
        </p:blipFill>
        <p:spPr>
          <a:xfrm>
            <a:off x="532905" y="966862"/>
            <a:ext cx="8207126" cy="4924275"/>
          </a:xfrm>
          <a:prstGeom prst="rect">
            <a:avLst/>
          </a:prstGeom>
        </p:spPr>
      </p:pic>
      <p:sp>
        <p:nvSpPr>
          <p:cNvPr id="11" name="內容版面配置區 10">
            <a:extLst>
              <a:ext uri="{FF2B5EF4-FFF2-40B4-BE49-F238E27FC236}">
                <a16:creationId xmlns:a16="http://schemas.microsoft.com/office/drawing/2014/main" id="{6C49DC82-68AD-4B02-8C9D-8111EE08073D}"/>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4380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5E630259-2E99-42C6-925A-ED71BD9ED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2" name="矩形 21">
            <a:extLst>
              <a:ext uri="{FF2B5EF4-FFF2-40B4-BE49-F238E27FC236}">
                <a16:creationId xmlns:a16="http://schemas.microsoft.com/office/drawing/2014/main" id="{CD7ECD05-B4E0-4A46-AE36-17B3B1B20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065" y="0"/>
            <a:ext cx="4059935" cy="6858000"/>
          </a:xfrm>
          <a:prstGeom prst="rect">
            <a:avLst/>
          </a:prstGeom>
          <a:ln>
            <a:noFill/>
          </a:ln>
          <a:effectLst>
            <a:outerShdw blurRad="508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4" name="圖片 23">
            <a:extLst>
              <a:ext uri="{FF2B5EF4-FFF2-40B4-BE49-F238E27FC236}">
                <a16:creationId xmlns:a16="http://schemas.microsoft.com/office/drawing/2014/main" id="{210643E1-7ABA-4C1E-A734-A26C5D7041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a:stretch/>
        </p:blipFill>
        <p:spPr>
          <a:xfrm>
            <a:off x="8132064" y="0"/>
            <a:ext cx="4059936" cy="6858000"/>
          </a:xfrm>
          <a:prstGeom prst="rect">
            <a:avLst/>
          </a:prstGeom>
        </p:spPr>
      </p:pic>
      <p:sp>
        <p:nvSpPr>
          <p:cNvPr id="2" name="標題 1">
            <a:extLst>
              <a:ext uri="{FF2B5EF4-FFF2-40B4-BE49-F238E27FC236}">
                <a16:creationId xmlns:a16="http://schemas.microsoft.com/office/drawing/2014/main" id="{5F3F6C66-D6D7-4A72-9928-967AEA400766}"/>
              </a:ext>
            </a:extLst>
          </p:cNvPr>
          <p:cNvSpPr>
            <a:spLocks noGrp="1"/>
          </p:cNvSpPr>
          <p:nvPr>
            <p:ph type="title"/>
          </p:nvPr>
        </p:nvSpPr>
        <p:spPr>
          <a:xfrm>
            <a:off x="8740031" y="1314449"/>
            <a:ext cx="2844002" cy="4073627"/>
          </a:xfrm>
          <a:noFill/>
        </p:spPr>
        <p:txBody>
          <a:bodyPr rtlCol="0">
            <a:normAutofit/>
          </a:bodyPr>
          <a:lstStyle/>
          <a:p>
            <a:pPr algn="l" rtl="0"/>
            <a:r>
              <a:rPr lang="zh-TW" altLang="en-US" sz="4000" dirty="0">
                <a:solidFill>
                  <a:schemeClr val="tx1">
                    <a:lumMod val="65000"/>
                    <a:lumOff val="35000"/>
                  </a:schemeClr>
                </a:solidFill>
              </a:rPr>
              <a:t>眷村剪影</a:t>
            </a:r>
            <a:endParaRPr lang="zh-TW" altLang="en-US" sz="4000" dirty="0">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p:pic>
        <p:nvPicPr>
          <p:cNvPr id="9" name="圖片 8">
            <a:extLst>
              <a:ext uri="{FF2B5EF4-FFF2-40B4-BE49-F238E27FC236}">
                <a16:creationId xmlns:a16="http://schemas.microsoft.com/office/drawing/2014/main" id="{CFCAE6B0-1904-4A28-AE4D-551C7FC3936B}"/>
              </a:ext>
            </a:extLst>
          </p:cNvPr>
          <p:cNvPicPr>
            <a:picLocks noChangeAspect="1"/>
          </p:cNvPicPr>
          <p:nvPr/>
        </p:nvPicPr>
        <p:blipFill>
          <a:blip r:embed="rId4"/>
          <a:srcRect/>
          <a:stretch/>
        </p:blipFill>
        <p:spPr>
          <a:xfrm>
            <a:off x="484481" y="1066800"/>
            <a:ext cx="7612596" cy="5065836"/>
          </a:xfrm>
          <a:prstGeom prst="rect">
            <a:avLst/>
          </a:prstGeom>
        </p:spPr>
      </p:pic>
      <p:sp>
        <p:nvSpPr>
          <p:cNvPr id="11" name="內容版面配置區 10">
            <a:extLst>
              <a:ext uri="{FF2B5EF4-FFF2-40B4-BE49-F238E27FC236}">
                <a16:creationId xmlns:a16="http://schemas.microsoft.com/office/drawing/2014/main" id="{6C49DC82-68AD-4B02-8C9D-8111EE08073D}"/>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284288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培養皿">
            <a:extLst>
              <a:ext uri="{FF2B5EF4-FFF2-40B4-BE49-F238E27FC236}">
                <a16:creationId xmlns:a16="http://schemas.microsoft.com/office/drawing/2014/main" id="{D16B27C4-A9C2-4AC4-9DD3-88F63F48E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mc:AlternateContent xmlns:mc="http://schemas.openxmlformats.org/markup-compatibility/2006">
        <mc:Choice xmlns:a14="http://schemas.microsoft.com/office/drawing/2010/main" Requires="a14">
          <p:sp>
            <p:nvSpPr>
              <p:cNvPr id="2" name="標題 1">
                <a:extLst>
                  <a:ext uri="{FF2B5EF4-FFF2-40B4-BE49-F238E27FC236}">
                    <a16:creationId xmlns:a16="http://schemas.microsoft.com/office/drawing/2014/main" id="{6BE7596B-F237-47DD-989E-9D8B0B49B4BB}"/>
                  </a:ext>
                </a:extLst>
              </p:cNvPr>
              <p:cNvSpPr>
                <a:spLocks noGrp="1"/>
              </p:cNvSpPr>
              <p:nvPr>
                <p:ph type="ctrTitle"/>
              </p:nvPr>
            </p:nvSpPr>
            <p:spPr>
              <a:xfrm>
                <a:off x="81312" y="1371599"/>
                <a:ext cx="6809673" cy="2717799"/>
              </a:xfrm>
            </p:spPr>
            <p:txBody>
              <a:bodyPr rtlCol="0">
                <a:normAutofit fontScale="90000"/>
              </a:bodyPr>
              <a:lstStyle/>
              <a:p>
                <a:pPr rtl="0"/>
                <a14:m>
                  <m:oMath xmlns:m="http://schemas.openxmlformats.org/officeDocument/2006/math">
                    <m:r>
                      <a:rPr lang="zh-TW" altLang="en-US" i="1" smtClean="0">
                        <a:latin typeface="Cambria Math" panose="02040503050406030204" pitchFamily="18" charset="0"/>
                        <a:ea typeface="SimSun" panose="02010600030101010101" pitchFamily="2" charset="-122"/>
                        <a:sym typeface="Arial" panose="020B0604020202020204" pitchFamily="34" charset="0"/>
                      </a:rPr>
                      <m:t>「</m:t>
                    </m:r>
                  </m:oMath>
                </a14:m>
                <a:r>
                  <a:rPr lang="zh-TW" altLang="en-US" dirty="0">
                    <a:latin typeface="Arial" panose="020B0604020202020204" pitchFamily="34" charset="0"/>
                    <a:ea typeface="SimSun" panose="02010600030101010101" pitchFamily="2" charset="-122"/>
                    <a:sym typeface="Arial" panose="020B0604020202020204" pitchFamily="34" charset="0"/>
                  </a:rPr>
                  <a:t>市</a:t>
                </a:r>
                <a:r>
                  <a:rPr lang="zh-TW" altLang="en-US" dirty="0">
                    <a:latin typeface="SimSun" panose="02010600030101010101" pitchFamily="2" charset="-122"/>
                    <a:ea typeface="SimSun" panose="02010600030101010101" pitchFamily="2" charset="-122"/>
                    <a:sym typeface="Arial" panose="020B0604020202020204" pitchFamily="34" charset="0"/>
                  </a:rPr>
                  <a:t>」</a:t>
                </a:r>
                <a:r>
                  <a:rPr lang="zh-TW" altLang="en-US" dirty="0">
                    <a:latin typeface="Arial" panose="020B0604020202020204" pitchFamily="34" charset="0"/>
                    <a:sym typeface="Arial" panose="020B0604020202020204" pitchFamily="34" charset="0"/>
                  </a:rPr>
                  <a:t>如珍寶</a:t>
                </a:r>
                <a:r>
                  <a:rPr lang="en-US" altLang="zh-TW" dirty="0">
                    <a:latin typeface="Arial" panose="020B0604020202020204" pitchFamily="34" charset="0"/>
                    <a:sym typeface="Arial" panose="020B0604020202020204" pitchFamily="34" charset="0"/>
                  </a:rPr>
                  <a:t>-</a:t>
                </a:r>
                <a:r>
                  <a:rPr lang="zh-TW" altLang="en-US" dirty="0">
                    <a:latin typeface="Arial" panose="020B0604020202020204" pitchFamily="34" charset="0"/>
                    <a:sym typeface="Arial" panose="020B0604020202020204" pitchFamily="34" charset="0"/>
                  </a:rPr>
                  <a:t>眷村篇</a:t>
                </a:r>
                <a:br>
                  <a:rPr lang="en-US" altLang="zh-TW" dirty="0">
                    <a:latin typeface="Arial" panose="020B0604020202020204" pitchFamily="34" charset="0"/>
                    <a:sym typeface="Arial" panose="020B0604020202020204" pitchFamily="34" charset="0"/>
                  </a:rPr>
                </a:br>
                <a:br>
                  <a:rPr lang="en-US" altLang="zh-TW" dirty="0">
                    <a:latin typeface="Arial" panose="020B0604020202020204" pitchFamily="34" charset="0"/>
                    <a:sym typeface="Arial" panose="020B0604020202020204" pitchFamily="34" charset="0"/>
                  </a:rPr>
                </a:br>
                <a:r>
                  <a:rPr lang="zh-TW" altLang="en-US" dirty="0">
                    <a:latin typeface="Arial" panose="020B0604020202020204" pitchFamily="34" charset="0"/>
                    <a:sym typeface="Arial" panose="020B0604020202020204" pitchFamily="34" charset="0"/>
                  </a:rPr>
                  <a:t>桃園平鎮忠貞市場</a:t>
                </a:r>
                <a:br>
                  <a:rPr lang="en-US" altLang="zh-TW" dirty="0">
                    <a:latin typeface="Arial" panose="020B0604020202020204" pitchFamily="34" charset="0"/>
                    <a:sym typeface="Arial" panose="020B0604020202020204" pitchFamily="34" charset="0"/>
                  </a:rPr>
                </a:br>
                <a:endParaRPr lang="zh-TW" altLang="en-US" noProof="1">
                  <a:solidFill>
                    <a:schemeClr val="tx1">
                      <a:lumMod val="65000"/>
                      <a:lumOff val="35000"/>
                    </a:schemeClr>
                  </a:solidFill>
                  <a:latin typeface="Microsoft JhengHei UI" panose="020B0604030504040204" pitchFamily="34" charset="-120"/>
                  <a:ea typeface="Microsoft JhengHei UI" panose="020B0604030504040204" pitchFamily="34" charset="-120"/>
                </a:endParaRPr>
              </a:p>
            </p:txBody>
          </p:sp>
        </mc:Choice>
        <mc:Fallback>
          <p:sp>
            <p:nvSpPr>
              <p:cNvPr id="2" name="標題 1">
                <a:extLst>
                  <a:ext uri="{FF2B5EF4-FFF2-40B4-BE49-F238E27FC236}">
                    <a16:creationId xmlns:a16="http://schemas.microsoft.com/office/drawing/2014/main" id="{6BE7596B-F237-47DD-989E-9D8B0B49B4BB}"/>
                  </a:ext>
                </a:extLst>
              </p:cNvPr>
              <p:cNvSpPr>
                <a:spLocks noGrp="1" noRot="1" noChangeAspect="1" noMove="1" noResize="1" noEditPoints="1" noAdjustHandles="1" noChangeArrowheads="1" noChangeShapeType="1" noTextEdit="1"/>
              </p:cNvSpPr>
              <p:nvPr>
                <p:ph type="ctrTitle"/>
              </p:nvPr>
            </p:nvSpPr>
            <p:spPr>
              <a:xfrm>
                <a:off x="81312" y="1371599"/>
                <a:ext cx="6809673" cy="2717799"/>
              </a:xfr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8325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50B972-0B7A-40CD-9E79-07E8A87AB03C}"/>
              </a:ext>
            </a:extLst>
          </p:cNvPr>
          <p:cNvSpPr>
            <a:spLocks noGrp="1"/>
          </p:cNvSpPr>
          <p:nvPr>
            <p:ph type="title"/>
          </p:nvPr>
        </p:nvSpPr>
        <p:spPr>
          <a:xfrm>
            <a:off x="7050157" y="640831"/>
            <a:ext cx="4498379" cy="1573863"/>
          </a:xfrm>
        </p:spPr>
        <p:txBody>
          <a:bodyPr rtlCol="0">
            <a:normAutofit/>
          </a:bodyPr>
          <a:lstStyle/>
          <a:p>
            <a:pPr algn="l" rtl="0"/>
            <a:r>
              <a:rPr lang="zh-TW" altLang="en-US" dirty="0">
                <a:latin typeface="Microsoft JhengHei UI" panose="020B0604030504040204" pitchFamily="34" charset="-120"/>
                <a:ea typeface="Microsoft JhengHei UI" panose="020B0604030504040204" pitchFamily="34" charset="-120"/>
              </a:rPr>
              <a:t>桃園平鎮忠貞市場</a:t>
            </a:r>
          </a:p>
        </p:txBody>
      </p:sp>
      <p:sp>
        <p:nvSpPr>
          <p:cNvPr id="4" name="內容版面配置區 3">
            <a:extLst>
              <a:ext uri="{FF2B5EF4-FFF2-40B4-BE49-F238E27FC236}">
                <a16:creationId xmlns:a16="http://schemas.microsoft.com/office/drawing/2014/main" id="{199B7512-22F5-4B02-A4F1-D44F1CC07D87}"/>
              </a:ext>
            </a:extLst>
          </p:cNvPr>
          <p:cNvSpPr>
            <a:spLocks noGrp="1"/>
          </p:cNvSpPr>
          <p:nvPr>
            <p:ph idx="1"/>
          </p:nvPr>
        </p:nvSpPr>
        <p:spPr>
          <a:xfrm>
            <a:off x="913775" y="1683027"/>
            <a:ext cx="10364452" cy="4108174"/>
          </a:xfrm>
        </p:spPr>
        <p:txBody>
          <a:bodyPr>
            <a:normAutofit/>
          </a:bodyPr>
          <a:lstStyle/>
          <a:p>
            <a:r>
              <a:rPr lang="zh-TW" altLang="en-US" sz="2400" dirty="0">
                <a:latin typeface="新細明體" panose="02020500000000000000" pitchFamily="18" charset="-120"/>
                <a:ea typeface="新細明體" panose="02020500000000000000" pitchFamily="18" charset="-120"/>
              </a:rPr>
              <a:t>        忠貞眷村裡市集的形成與一般傳統市集一樣，從光復後有來自滇、緬、泰國及雲南地區的人口遷入，形成了獨樹一格的眷村聚落，隨著環境變遷與生活必需，開始有小販聚集沿街叫賣，而眷村裡的婆婆媽媽也開始販賣起自家的家鄉味，而有了忠貞市場的形成</a:t>
            </a:r>
            <a:r>
              <a:rPr lang="zh-TW" altLang="en-US" sz="2400" dirty="0"/>
              <a:t>。近年來，東南亞地區的移民加入，使得忠貞市場增添異國風采，因此忠貞市場也成了全台眷村美食與異國料理最著名的集散地。</a:t>
            </a:r>
            <a:endParaRPr lang="en-US" altLang="zh-TW" sz="28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52725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50B972-0B7A-40CD-9E79-07E8A87AB03C}"/>
              </a:ext>
            </a:extLst>
          </p:cNvPr>
          <p:cNvSpPr>
            <a:spLocks noGrp="1"/>
          </p:cNvSpPr>
          <p:nvPr>
            <p:ph type="title"/>
          </p:nvPr>
        </p:nvSpPr>
        <p:spPr>
          <a:xfrm>
            <a:off x="7050157" y="640832"/>
            <a:ext cx="4498379" cy="684386"/>
          </a:xfrm>
        </p:spPr>
        <p:txBody>
          <a:bodyPr rtlCol="0">
            <a:normAutofit/>
          </a:bodyPr>
          <a:lstStyle/>
          <a:p>
            <a:pPr algn="l" rtl="0"/>
            <a:r>
              <a:rPr lang="zh-TW" altLang="en-US" dirty="0">
                <a:latin typeface="Microsoft JhengHei UI" panose="020B0604030504040204" pitchFamily="34" charset="-120"/>
                <a:ea typeface="Microsoft JhengHei UI" panose="020B0604030504040204" pitchFamily="34" charset="-120"/>
              </a:rPr>
              <a:t>桃園平鎮忠貞市場</a:t>
            </a:r>
          </a:p>
        </p:txBody>
      </p:sp>
      <p:sp>
        <p:nvSpPr>
          <p:cNvPr id="4" name="內容版面配置區 3">
            <a:extLst>
              <a:ext uri="{FF2B5EF4-FFF2-40B4-BE49-F238E27FC236}">
                <a16:creationId xmlns:a16="http://schemas.microsoft.com/office/drawing/2014/main" id="{199B7512-22F5-4B02-A4F1-D44F1CC07D87}"/>
              </a:ext>
            </a:extLst>
          </p:cNvPr>
          <p:cNvSpPr>
            <a:spLocks noGrp="1"/>
          </p:cNvSpPr>
          <p:nvPr>
            <p:ph idx="1"/>
          </p:nvPr>
        </p:nvSpPr>
        <p:spPr>
          <a:xfrm>
            <a:off x="913775" y="1683027"/>
            <a:ext cx="10364452" cy="4108174"/>
          </a:xfrm>
        </p:spPr>
        <p:txBody>
          <a:bodyPr>
            <a:normAutofit/>
          </a:bodyPr>
          <a:lstStyle/>
          <a:p>
            <a:r>
              <a:rPr lang="zh-TW" altLang="en-US" sz="2400" dirty="0">
                <a:latin typeface="新細明體" panose="02020500000000000000" pitchFamily="18" charset="-120"/>
                <a:ea typeface="新細明體" panose="02020500000000000000" pitchFamily="18" charset="-120"/>
              </a:rPr>
              <a:t>        </a:t>
            </a:r>
            <a:endParaRPr lang="en-US" altLang="zh-TW" sz="2800" dirty="0">
              <a:latin typeface="新細明體" panose="02020500000000000000" pitchFamily="18" charset="-120"/>
              <a:ea typeface="新細明體" panose="02020500000000000000" pitchFamily="18" charset="-120"/>
            </a:endParaRPr>
          </a:p>
        </p:txBody>
      </p:sp>
      <p:pic>
        <p:nvPicPr>
          <p:cNvPr id="5" name="圖片 4">
            <a:extLst>
              <a:ext uri="{FF2B5EF4-FFF2-40B4-BE49-F238E27FC236}">
                <a16:creationId xmlns:a16="http://schemas.microsoft.com/office/drawing/2014/main" id="{CA065185-1326-4C03-89E4-534E17087DB5}"/>
              </a:ext>
            </a:extLst>
          </p:cNvPr>
          <p:cNvPicPr>
            <a:picLocks noChangeAspect="1"/>
          </p:cNvPicPr>
          <p:nvPr/>
        </p:nvPicPr>
        <p:blipFill>
          <a:blip r:embed="rId3"/>
          <a:stretch>
            <a:fillRect/>
          </a:stretch>
        </p:blipFill>
        <p:spPr>
          <a:xfrm>
            <a:off x="913773" y="1425748"/>
            <a:ext cx="10204801" cy="4822732"/>
          </a:xfrm>
          <a:prstGeom prst="rect">
            <a:avLst/>
          </a:prstGeom>
        </p:spPr>
      </p:pic>
    </p:spTree>
    <p:extLst>
      <p:ext uri="{BB962C8B-B14F-4D97-AF65-F5344CB8AC3E}">
        <p14:creationId xmlns:p14="http://schemas.microsoft.com/office/powerpoint/2010/main" val="3492113594"/>
      </p:ext>
    </p:extLst>
  </p:cSld>
  <p:clrMapOvr>
    <a:masterClrMapping/>
  </p:clrMapOvr>
</p:sld>
</file>

<file path=ppt/theme/theme1.xml><?xml version="1.0" encoding="utf-8"?>
<a:theme xmlns:a="http://schemas.openxmlformats.org/drawingml/2006/main" name="小水滴">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Office_50521209_TF33443810_Win32" id="{844F38C6-8426-4D29-9596-BE3A7A0C6E11}" vid="{A57ED6AF-99B6-419D-8692-1F2200A7D8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9275B-1E7E-409A-9467-302622C468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實驗室設計</Template>
  <TotalTime>7695</TotalTime>
  <Words>643</Words>
  <Application>Microsoft Office PowerPoint</Application>
  <PresentationFormat>寬螢幕</PresentationFormat>
  <Paragraphs>37</Paragraphs>
  <Slides>16</Slides>
  <Notes>12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16</vt:i4>
      </vt:variant>
    </vt:vector>
  </HeadingPairs>
  <TitlesOfParts>
    <vt:vector size="28" baseType="lpstr">
      <vt:lpstr>Microsoft JhengHei UI</vt:lpstr>
      <vt:lpstr>SimSun</vt:lpstr>
      <vt:lpstr>細明體</vt:lpstr>
      <vt:lpstr>微軟正黑體</vt:lpstr>
      <vt:lpstr>新細明體</vt:lpstr>
      <vt:lpstr>新細明體</vt:lpstr>
      <vt:lpstr>Arial</vt:lpstr>
      <vt:lpstr>Calibri Light</vt:lpstr>
      <vt:lpstr>Cambria Math</vt:lpstr>
      <vt:lpstr>Times New Roman</vt:lpstr>
      <vt:lpstr>Tw Cen MT</vt:lpstr>
      <vt:lpstr>小水滴</vt:lpstr>
      <vt:lpstr>「市」如珍寶-眷村篇</vt:lpstr>
      <vt:lpstr>眷村文化</vt:lpstr>
      <vt:lpstr>眷村剪影</vt:lpstr>
      <vt:lpstr>眷村剪影</vt:lpstr>
      <vt:lpstr>眷村剪影</vt:lpstr>
      <vt:lpstr>眷村剪影</vt:lpstr>
      <vt:lpstr>「市」如珍寶-眷村篇  桃園平鎮忠貞市場 </vt:lpstr>
      <vt:lpstr>桃園平鎮忠貞市場</vt:lpstr>
      <vt:lpstr>桃園平鎮忠貞市場</vt:lpstr>
      <vt:lpstr>忠貞市場-國旗屋米干</vt:lpstr>
      <vt:lpstr>PowerPoint 簡報</vt:lpstr>
      <vt:lpstr>忠貞市場-唐記米干店</vt:lpstr>
      <vt:lpstr>PowerPoint 簡報</vt:lpstr>
      <vt:lpstr>忠貞市場-阿箴越南法國麵包</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「市」如珍寶-眷村篇</dc:title>
  <dc:creator>NewUser</dc:creator>
  <cp:lastModifiedBy>NewUser</cp:lastModifiedBy>
  <cp:revision>51</cp:revision>
  <dcterms:created xsi:type="dcterms:W3CDTF">2023-01-29T13:51:58Z</dcterms:created>
  <dcterms:modified xsi:type="dcterms:W3CDTF">2023-03-18T12:49:30Z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