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23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30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168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1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57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29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06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0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81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30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A259F-A439-4439-8E9A-858D6D8393CE}" type="datetimeFigureOut">
              <a:rPr lang="zh-TW" altLang="en-US" smtClean="0"/>
              <a:t>2022/10/11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010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555669"/>
            <a:ext cx="6857999" cy="99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1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94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3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34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4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8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3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55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98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0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230"/>
            <a:ext cx="6857999" cy="969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50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555669"/>
            <a:ext cx="6857999" cy="99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26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83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555669"/>
            <a:ext cx="6857999" cy="99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5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6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7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67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寬螢幕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7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2022-10-11T03:09:08Z</dcterms:created>
  <dcterms:modified xsi:type="dcterms:W3CDTF">2022-10-11T03:13:41Z</dcterms:modified>
</cp:coreProperties>
</file>