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60" r:id="rId4"/>
    <p:sldId id="261" r:id="rId5"/>
    <p:sldId id="256" r:id="rId6"/>
    <p:sldId id="262" r:id="rId7"/>
    <p:sldId id="264" r:id="rId8"/>
  </p:sldIdLst>
  <p:sldSz cx="12192000" cy="6858000"/>
  <p:notesSz cx="6858000" cy="9144000"/>
  <p:custShowLst>
    <p:custShow name="506小市長政見投影片" id="0">
      <p:sldLst>
        <p:sld r:id="rId2"/>
        <p:sld r:id="rId3"/>
        <p:sld r:id="rId4"/>
        <p:sld r:id="rId5"/>
        <p:sld r:id="rId6"/>
        <p:sld r:id="rId7"/>
        <p:sld r:id="rId8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" name="breeze.wav"/>
          </p:stSnd>
        </p:sndAc>
      </p:transition>
    </mc:Choice>
    <mc:Fallback xmlns="">
      <p:transition spd="slow" advTm="8496">
        <p:sndAc>
          <p:stSnd>
            <p:snd r:embed="rId3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8496">
        <p:sndAc>
          <p:stSnd>
            <p:snd r:embed="rId18" name="breeze.wav"/>
          </p:stSnd>
        </p:sndAc>
      </p:transition>
    </mc:Choice>
    <mc:Fallback xmlns="">
      <p:transition spd="slow" advTm="8496">
        <p:sndAc>
          <p:stSnd>
            <p:snd r:embed="rId19" name="breez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1277" y="2219460"/>
            <a:ext cx="10308345" cy="2777543"/>
          </a:xfrm>
        </p:spPr>
        <p:txBody>
          <a:bodyPr>
            <a:noAutofit/>
          </a:bodyPr>
          <a:lstStyle/>
          <a:p>
            <a:r>
              <a:rPr lang="zh-TW" altLang="en-US" sz="15000" dirty="0" smtClean="0">
                <a:solidFill>
                  <a:srgbClr val="FF0000"/>
                </a:solidFill>
              </a:rPr>
              <a:t>鄭重推薦</a:t>
            </a:r>
            <a:endParaRPr lang="zh-TW" altLang="en-US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8">
        <p:sndAc>
          <p:stSnd>
            <p:snd r:embed="rId2" name="drumroll.wav"/>
          </p:stSnd>
        </p:sndAc>
      </p:transition>
    </mc:Choice>
    <mc:Fallback xmlns="">
      <p:transition spd="slow" advTm="10688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303" y="2975020"/>
            <a:ext cx="10179556" cy="2034862"/>
          </a:xfrm>
        </p:spPr>
        <p:txBody>
          <a:bodyPr>
            <a:noAutofit/>
          </a:bodyPr>
          <a:lstStyle/>
          <a:p>
            <a:r>
              <a:rPr lang="zh-TW" altLang="en-US" sz="12000" dirty="0" smtClean="0">
                <a:solidFill>
                  <a:srgbClr val="00B0F0"/>
                </a:solidFill>
              </a:rPr>
              <a:t>小市長候選人</a:t>
            </a:r>
            <a:endParaRPr lang="zh-TW" altLang="en-US" sz="1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3">
        <p:sndAc>
          <p:stSnd>
            <p:snd r:embed="rId2" name="laser.wav"/>
          </p:stSnd>
        </p:sndAc>
      </p:transition>
    </mc:Choice>
    <mc:Fallback xmlns="">
      <p:transition spd="slow" advTm="9733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85870"/>
          </a:xfrm>
        </p:spPr>
        <p:txBody>
          <a:bodyPr>
            <a:noAutofit/>
          </a:bodyPr>
          <a:lstStyle/>
          <a:p>
            <a:r>
              <a:rPr lang="en-US" altLang="zh-TW" sz="13000" dirty="0" smtClean="0"/>
              <a:t>6</a:t>
            </a:r>
            <a:r>
              <a:rPr lang="zh-TW" altLang="en-US" sz="13000" dirty="0" smtClean="0"/>
              <a:t>號</a:t>
            </a:r>
            <a:endParaRPr lang="zh-TW" altLang="en-US" sz="1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2637108"/>
            <a:ext cx="9252277" cy="3880773"/>
          </a:xfrm>
        </p:spPr>
        <p:txBody>
          <a:bodyPr>
            <a:noAutofit/>
          </a:bodyPr>
          <a:lstStyle/>
          <a:p>
            <a:r>
              <a:rPr lang="zh-TW" altLang="en-US" sz="18000" dirty="0" smtClean="0">
                <a:solidFill>
                  <a:schemeClr val="tx2"/>
                </a:solidFill>
              </a:rPr>
              <a:t>楊喬安</a:t>
            </a:r>
            <a:endParaRPr lang="zh-TW" altLang="en-US" sz="1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2">
        <p:sndAc>
          <p:stSnd>
            <p:snd r:embed="rId2" name="breeze.wav"/>
          </p:stSnd>
        </p:sndAc>
      </p:transition>
    </mc:Choice>
    <mc:Fallback xmlns="">
      <p:transition spd="slow" advTm="9972"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642" y="1944710"/>
            <a:ext cx="9007579" cy="1519706"/>
          </a:xfrm>
        </p:spPr>
        <p:txBody>
          <a:bodyPr>
            <a:noAutofit/>
          </a:bodyPr>
          <a:lstStyle/>
          <a:p>
            <a:r>
              <a:rPr lang="zh-TW" altLang="en-US" sz="9000" dirty="0" smtClean="0">
                <a:latin typeface="+mj-ea"/>
              </a:rPr>
              <a:t>以下是我的政見</a:t>
            </a:r>
            <a:endParaRPr lang="zh-TW" altLang="en-US" sz="90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4861" y="3644721"/>
            <a:ext cx="7688687" cy="217653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B0F0"/>
                </a:solidFill>
              </a:rPr>
              <a:t>記得要按影片</a:t>
            </a:r>
            <a:r>
              <a:rPr lang="zh-TW" altLang="en-US" sz="4000" dirty="0">
                <a:solidFill>
                  <a:srgbClr val="00B0F0"/>
                </a:solidFill>
              </a:rPr>
              <a:t>左下角</a:t>
            </a:r>
            <a:r>
              <a:rPr lang="zh-TW" altLang="en-US" sz="4000" dirty="0" smtClean="0">
                <a:solidFill>
                  <a:srgbClr val="00B0F0"/>
                </a:solidFill>
              </a:rPr>
              <a:t>的小三角形</a:t>
            </a:r>
            <a:endParaRPr lang="en-US" altLang="zh-TW" sz="4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B0F0"/>
                </a:solidFill>
              </a:rPr>
              <a:t> </a:t>
            </a:r>
            <a:r>
              <a:rPr lang="zh-TW" altLang="en-US" sz="4000" dirty="0" smtClean="0">
                <a:solidFill>
                  <a:srgbClr val="00B0F0"/>
                </a:solidFill>
              </a:rPr>
              <a:t>                也要開喇叭</a:t>
            </a:r>
            <a:endParaRPr lang="en-US" altLang="zh-TW" sz="4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B0F0"/>
                </a:solidFill>
              </a:rPr>
              <a:t> </a:t>
            </a:r>
            <a:r>
              <a:rPr lang="zh-TW" altLang="en-US" sz="4000" dirty="0" smtClean="0">
                <a:solidFill>
                  <a:srgbClr val="00B0F0"/>
                </a:solidFill>
              </a:rPr>
              <a:t>         才能</a:t>
            </a:r>
            <a:r>
              <a:rPr lang="zh-TW" altLang="en-US" sz="4000" dirty="0" smtClean="0">
                <a:solidFill>
                  <a:srgbClr val="00B0F0"/>
                </a:solidFill>
              </a:rPr>
              <a:t>聽見我</a:t>
            </a:r>
            <a:r>
              <a:rPr lang="zh-TW" altLang="en-US" sz="4000" dirty="0" smtClean="0">
                <a:solidFill>
                  <a:srgbClr val="00B0F0"/>
                </a:solidFill>
              </a:rPr>
              <a:t>的聲音喔</a:t>
            </a:r>
            <a:endParaRPr lang="zh-TW" alt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9051">
        <p:cut/>
        <p:sndAc>
          <p:stSnd>
            <p:snd r:embed="rId2" name="applause.wav"/>
          </p:stSnd>
        </p:sndAc>
      </p:transition>
    </mc:Choice>
    <mc:Fallback xmlns="">
      <p:transition advTm="9051">
        <p:cut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55313" y="592429"/>
            <a:ext cx="7818690" cy="3458408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61613" y="4462957"/>
            <a:ext cx="7766936" cy="1834812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我的影片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764" y="1519707"/>
            <a:ext cx="5950040" cy="45076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4" y="1519707"/>
            <a:ext cx="4713666" cy="4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0">
        <p:sndAc>
          <p:stSnd>
            <p:snd r:embed="rId4" name="breeze.wav"/>
          </p:stSnd>
        </p:sndAc>
      </p:transition>
    </mc:Choice>
    <mc:Fallback xmlns="">
      <p:transition spd="slow" advTm="44530"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989" objId="4"/>
        <p14:stopEvt time="38319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1906072"/>
            <a:ext cx="8596668" cy="2564328"/>
          </a:xfrm>
        </p:spPr>
        <p:txBody>
          <a:bodyPr>
            <a:normAutofit/>
          </a:bodyPr>
          <a:lstStyle/>
          <a:p>
            <a:r>
              <a:rPr lang="zh-TW" altLang="en-US" sz="6500" dirty="0" smtClean="0"/>
              <a:t>請您將重要的一票投給</a:t>
            </a:r>
            <a:endParaRPr lang="zh-TW" altLang="en-US" sz="65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912969"/>
          </a:xfrm>
        </p:spPr>
        <p:txBody>
          <a:bodyPr/>
          <a:lstStyle/>
          <a:p>
            <a:r>
              <a:rPr lang="zh-TW" altLang="en-US" dirty="0" smtClean="0"/>
              <a:t>                                                        </a:t>
            </a:r>
            <a:r>
              <a:rPr lang="en-US" altLang="zh-TW" dirty="0" smtClean="0"/>
              <a:t>6</a:t>
            </a:r>
            <a:r>
              <a:rPr lang="zh-TW" altLang="en-US" dirty="0" smtClean="0"/>
              <a:t>號楊喬安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4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3">
        <p:sndAc>
          <p:stSnd>
            <p:snd r:embed="rId2" name="applause.wav"/>
          </p:stSnd>
        </p:sndAc>
      </p:transition>
    </mc:Choice>
    <mc:Fallback xmlns="">
      <p:transition spd="slow" advTm="8693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7432" y="1236372"/>
            <a:ext cx="9040968" cy="2395828"/>
          </a:xfrm>
        </p:spPr>
        <p:txBody>
          <a:bodyPr>
            <a:normAutofit/>
          </a:bodyPr>
          <a:lstStyle/>
          <a:p>
            <a:r>
              <a:rPr lang="zh-TW" altLang="en-US" sz="10000" dirty="0" smtClean="0"/>
              <a:t>謝謝您的支持</a:t>
            </a:r>
            <a:endParaRPr lang="zh-TW" altLang="en-US" sz="10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1004194"/>
          </a:xfrm>
        </p:spPr>
        <p:txBody>
          <a:bodyPr/>
          <a:lstStyle/>
          <a:p>
            <a:r>
              <a:rPr lang="zh-TW" altLang="en-US" dirty="0" smtClean="0"/>
              <a:t>   感謝您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3595332" y="4134297"/>
            <a:ext cx="8596668" cy="1570962"/>
          </a:xfrm>
        </p:spPr>
        <p:txBody>
          <a:bodyPr/>
          <a:lstStyle/>
          <a:p>
            <a:r>
              <a:rPr lang="zh-TW" altLang="en-US" dirty="0" smtClean="0"/>
              <a:t>        也祝您疫情期間保持健康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7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7">
        <p:sndAc>
          <p:stSnd>
            <p:snd r:embed="rId2" name="drumroll.wav"/>
          </p:stSnd>
        </p:sndAc>
      </p:transition>
    </mc:Choice>
    <mc:Fallback xmlns="">
      <p:transition spd="slow" advTm="9347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66</Words>
  <Application>Microsoft Office PowerPoint</Application>
  <PresentationFormat>寬螢幕</PresentationFormat>
  <Paragraphs>15</Paragraphs>
  <Slides>7</Slides>
  <Notes>0</Notes>
  <HiddenSlides>0</HiddenSlides>
  <MMClips>1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  <vt:variant>
        <vt:lpstr>自訂放映</vt:lpstr>
      </vt:variant>
      <vt:variant>
        <vt:i4>1</vt:i4>
      </vt:variant>
    </vt:vector>
  </HeadingPairs>
  <TitlesOfParts>
    <vt:vector size="13" baseType="lpstr">
      <vt:lpstr>微軟正黑體</vt:lpstr>
      <vt:lpstr>Arial</vt:lpstr>
      <vt:lpstr>Trebuchet MS</vt:lpstr>
      <vt:lpstr>Wingdings 3</vt:lpstr>
      <vt:lpstr>多面向</vt:lpstr>
      <vt:lpstr>鄭重推薦</vt:lpstr>
      <vt:lpstr>小市長候選人</vt:lpstr>
      <vt:lpstr>6號</vt:lpstr>
      <vt:lpstr>以下是我的政見</vt:lpstr>
      <vt:lpstr>    </vt:lpstr>
      <vt:lpstr>請您將重要的一票投給</vt:lpstr>
      <vt:lpstr>謝謝您的支持</vt:lpstr>
      <vt:lpstr>506小市長政見投影片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user</dc:creator>
  <cp:lastModifiedBy>user</cp:lastModifiedBy>
  <cp:revision>21</cp:revision>
  <dcterms:created xsi:type="dcterms:W3CDTF">2022-05-22T13:13:41Z</dcterms:created>
  <dcterms:modified xsi:type="dcterms:W3CDTF">2022-05-22T15:15:13Z</dcterms:modified>
</cp:coreProperties>
</file>