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12"/>
  </p:notesMasterIdLst>
  <p:sldIdLst>
    <p:sldId id="256" r:id="rId2"/>
    <p:sldId id="326" r:id="rId3"/>
    <p:sldId id="327" r:id="rId4"/>
    <p:sldId id="325" r:id="rId5"/>
    <p:sldId id="328" r:id="rId6"/>
    <p:sldId id="329" r:id="rId7"/>
    <p:sldId id="330" r:id="rId8"/>
    <p:sldId id="331" r:id="rId9"/>
    <p:sldId id="332" r:id="rId10"/>
    <p:sldId id="333" r:id="rId1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FF6699"/>
    <a:srgbClr val="008000"/>
    <a:srgbClr val="CC6600"/>
    <a:srgbClr val="99CCFF"/>
    <a:srgbClr val="FF3300"/>
    <a:srgbClr val="003399"/>
    <a:srgbClr val="666699"/>
    <a:srgbClr val="6666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>
      <p:cViewPr varScale="1">
        <p:scale>
          <a:sx n="88" d="100"/>
          <a:sy n="88" d="100"/>
        </p:scale>
        <p:origin x="-1219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F7467D-6CE7-4AA3-99CD-81DAA6DEC0E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636A790-2E24-4762-8A1A-516AB761FC3F}">
      <dgm:prSet phldrT="[文字]" custT="1"/>
      <dgm:spPr>
        <a:solidFill>
          <a:srgbClr val="003399"/>
        </a:solidFill>
      </dgm:spPr>
      <dgm:t>
        <a:bodyPr/>
        <a:lstStyle/>
        <a:p>
          <a:r>
            <a:rPr lang="zh-TW" altLang="en-US" sz="2000" dirty="0" smtClean="0"/>
            <a:t>來自大氣</a:t>
          </a:r>
          <a:endParaRPr lang="zh-TW" altLang="en-US" sz="2000" dirty="0"/>
        </a:p>
      </dgm:t>
    </dgm:pt>
    <dgm:pt modelId="{B06A6A95-DD6A-4804-962A-65D6026C4071}" type="parTrans" cxnId="{45C01E67-B10D-479D-8E43-0D6FEBEB6DBC}">
      <dgm:prSet/>
      <dgm:spPr/>
      <dgm:t>
        <a:bodyPr/>
        <a:lstStyle/>
        <a:p>
          <a:endParaRPr lang="zh-TW" altLang="en-US"/>
        </a:p>
      </dgm:t>
    </dgm:pt>
    <dgm:pt modelId="{BF26C0C0-8533-48EF-A858-F8A0593E662C}" type="sibTrans" cxnId="{45C01E67-B10D-479D-8E43-0D6FEBEB6DBC}">
      <dgm:prSet/>
      <dgm:spPr/>
      <dgm:t>
        <a:bodyPr/>
        <a:lstStyle/>
        <a:p>
          <a:endParaRPr lang="zh-TW" altLang="en-US"/>
        </a:p>
      </dgm:t>
    </dgm:pt>
    <dgm:pt modelId="{D5FCB987-8CA3-4630-84F7-B99A3BD8F87F}">
      <dgm:prSet phldrT="[文字]" custT="1"/>
      <dgm:spPr/>
      <dgm:t>
        <a:bodyPr/>
        <a:lstStyle/>
        <a:p>
          <a:r>
            <a:rPr lang="zh-TW" altLang="en-US" sz="1600" dirty="0" smtClean="0"/>
            <a:t>核爆試驗輻射塵</a:t>
          </a:r>
          <a:endParaRPr lang="zh-TW" altLang="en-US" sz="1600" dirty="0"/>
        </a:p>
      </dgm:t>
    </dgm:pt>
    <dgm:pt modelId="{FB75851F-1639-4B09-8B89-9FFA7D9655D6}" type="parTrans" cxnId="{0267D002-E204-41A5-964E-C1AD0EEEBBC1}">
      <dgm:prSet/>
      <dgm:spPr/>
      <dgm:t>
        <a:bodyPr/>
        <a:lstStyle/>
        <a:p>
          <a:endParaRPr lang="zh-TW" altLang="en-US"/>
        </a:p>
      </dgm:t>
    </dgm:pt>
    <dgm:pt modelId="{F53ECC1F-06B7-45AC-9D02-FE3C6164DBBC}" type="sibTrans" cxnId="{0267D002-E204-41A5-964E-C1AD0EEEBBC1}">
      <dgm:prSet/>
      <dgm:spPr/>
      <dgm:t>
        <a:bodyPr/>
        <a:lstStyle/>
        <a:p>
          <a:endParaRPr lang="zh-TW" altLang="en-US"/>
        </a:p>
      </dgm:t>
    </dgm:pt>
    <dgm:pt modelId="{4FCF25B3-F92B-4696-8093-A1DAD5DD6E40}">
      <dgm:prSet phldrT="[文字]" custT="1"/>
      <dgm:spPr>
        <a:solidFill>
          <a:srgbClr val="003399"/>
        </a:solidFill>
      </dgm:spPr>
      <dgm:t>
        <a:bodyPr/>
        <a:lstStyle/>
        <a:p>
          <a:r>
            <a:rPr lang="zh-TW" altLang="en-US" sz="2000" dirty="0" smtClean="0"/>
            <a:t>來自陸地</a:t>
          </a:r>
          <a:endParaRPr lang="zh-TW" altLang="en-US" sz="2000" dirty="0"/>
        </a:p>
      </dgm:t>
    </dgm:pt>
    <dgm:pt modelId="{3F3BD672-58C2-4158-82E7-D0BD21F22556}" type="parTrans" cxnId="{A429E2CD-EDF3-408F-9CE2-843C925CB921}">
      <dgm:prSet/>
      <dgm:spPr/>
      <dgm:t>
        <a:bodyPr/>
        <a:lstStyle/>
        <a:p>
          <a:endParaRPr lang="zh-TW" altLang="en-US"/>
        </a:p>
      </dgm:t>
    </dgm:pt>
    <dgm:pt modelId="{95B51D9C-0847-4C29-B191-9BF6E907ECFC}" type="sibTrans" cxnId="{A429E2CD-EDF3-408F-9CE2-843C925CB921}">
      <dgm:prSet/>
      <dgm:spPr/>
      <dgm:t>
        <a:bodyPr/>
        <a:lstStyle/>
        <a:p>
          <a:endParaRPr lang="zh-TW" altLang="en-US"/>
        </a:p>
      </dgm:t>
    </dgm:pt>
    <dgm:pt modelId="{82708F34-04C2-4E92-A461-0EBCBD453B62}">
      <dgm:prSet phldrT="[文字]" custT="1"/>
      <dgm:spPr/>
      <dgm:t>
        <a:bodyPr/>
        <a:lstStyle/>
        <a:p>
          <a:r>
            <a:rPr lang="zh-TW" altLang="en-US" sz="1600" dirty="0" smtClean="0"/>
            <a:t>人類生活的垃圾廢棄物</a:t>
          </a:r>
          <a:endParaRPr lang="zh-TW" altLang="en-US" sz="1600" dirty="0"/>
        </a:p>
      </dgm:t>
    </dgm:pt>
    <dgm:pt modelId="{1F01FC4E-9AE3-4453-A967-9F381770F2D6}" type="parTrans" cxnId="{B12A7CE4-C15B-4AA6-B984-09BDDE300805}">
      <dgm:prSet/>
      <dgm:spPr/>
      <dgm:t>
        <a:bodyPr/>
        <a:lstStyle/>
        <a:p>
          <a:endParaRPr lang="zh-TW" altLang="en-US"/>
        </a:p>
      </dgm:t>
    </dgm:pt>
    <dgm:pt modelId="{D6F43020-673D-42B7-99E1-8DBF6C6A91CC}" type="sibTrans" cxnId="{B12A7CE4-C15B-4AA6-B984-09BDDE300805}">
      <dgm:prSet/>
      <dgm:spPr/>
      <dgm:t>
        <a:bodyPr/>
        <a:lstStyle/>
        <a:p>
          <a:endParaRPr lang="zh-TW" altLang="en-US"/>
        </a:p>
      </dgm:t>
    </dgm:pt>
    <dgm:pt modelId="{A286FFE3-CC38-41CC-893F-5D108B1BE023}">
      <dgm:prSet phldrT="[文字]" custT="1"/>
      <dgm:spPr/>
      <dgm:t>
        <a:bodyPr/>
        <a:lstStyle/>
        <a:p>
          <a:r>
            <a:rPr lang="zh-TW" altLang="en-US" sz="1600" dirty="0" smtClean="0"/>
            <a:t>農業工業的廢料</a:t>
          </a:r>
          <a:endParaRPr lang="zh-TW" altLang="en-US" sz="1600" dirty="0"/>
        </a:p>
      </dgm:t>
    </dgm:pt>
    <dgm:pt modelId="{18595D75-4563-4D32-BDE0-2291D1048D13}" type="parTrans" cxnId="{F596E05B-6068-4289-B2C0-71FD5EC60C51}">
      <dgm:prSet/>
      <dgm:spPr/>
      <dgm:t>
        <a:bodyPr/>
        <a:lstStyle/>
        <a:p>
          <a:endParaRPr lang="zh-TW" altLang="en-US"/>
        </a:p>
      </dgm:t>
    </dgm:pt>
    <dgm:pt modelId="{14A1E66D-8D07-41D2-B8BF-B328532F3A38}" type="sibTrans" cxnId="{F596E05B-6068-4289-B2C0-71FD5EC60C51}">
      <dgm:prSet/>
      <dgm:spPr/>
      <dgm:t>
        <a:bodyPr/>
        <a:lstStyle/>
        <a:p>
          <a:endParaRPr lang="zh-TW" altLang="en-US"/>
        </a:p>
      </dgm:t>
    </dgm:pt>
    <dgm:pt modelId="{DAE6C360-F0D8-4A06-A2AD-06F1B3EB6428}">
      <dgm:prSet phldrT="[文字]" custT="1"/>
      <dgm:spPr>
        <a:solidFill>
          <a:srgbClr val="003399"/>
        </a:solidFill>
      </dgm:spPr>
      <dgm:t>
        <a:bodyPr/>
        <a:lstStyle/>
        <a:p>
          <a:r>
            <a:rPr lang="zh-TW" altLang="en-US" sz="2000" dirty="0" smtClean="0"/>
            <a:t>來自船舶</a:t>
          </a:r>
          <a:endParaRPr lang="zh-TW" altLang="en-US" sz="2000" dirty="0"/>
        </a:p>
      </dgm:t>
    </dgm:pt>
    <dgm:pt modelId="{2CF1030E-F200-4D7B-BC82-5513C8CB8F70}" type="parTrans" cxnId="{0C1E2B09-BDE4-4FEB-8627-EAFDD51EACAF}">
      <dgm:prSet/>
      <dgm:spPr/>
      <dgm:t>
        <a:bodyPr/>
        <a:lstStyle/>
        <a:p>
          <a:endParaRPr lang="zh-TW" altLang="en-US"/>
        </a:p>
      </dgm:t>
    </dgm:pt>
    <dgm:pt modelId="{1227DB90-129F-4E69-B2AF-2EC80C5F9879}" type="sibTrans" cxnId="{0C1E2B09-BDE4-4FEB-8627-EAFDD51EACAF}">
      <dgm:prSet/>
      <dgm:spPr/>
      <dgm:t>
        <a:bodyPr/>
        <a:lstStyle/>
        <a:p>
          <a:endParaRPr lang="zh-TW" altLang="en-US"/>
        </a:p>
      </dgm:t>
    </dgm:pt>
    <dgm:pt modelId="{3CD05BD5-DAA6-492E-B18E-B46C91EE7778}">
      <dgm:prSet phldrT="[文字]" custT="1"/>
      <dgm:spPr/>
      <dgm:t>
        <a:bodyPr/>
        <a:lstStyle/>
        <a:p>
          <a:r>
            <a:rPr lang="zh-TW" altLang="en-US" sz="1600" dirty="0" smtClean="0"/>
            <a:t>輪船油料洩漏</a:t>
          </a:r>
          <a:endParaRPr lang="zh-TW" altLang="en-US" sz="1600" dirty="0"/>
        </a:p>
      </dgm:t>
    </dgm:pt>
    <dgm:pt modelId="{AA203A6C-E42A-4BE3-909B-1D2CCA5B1FF0}" type="parTrans" cxnId="{1B45B61E-45B9-491A-A421-9C5572F49BFE}">
      <dgm:prSet/>
      <dgm:spPr/>
      <dgm:t>
        <a:bodyPr/>
        <a:lstStyle/>
        <a:p>
          <a:endParaRPr lang="zh-TW" altLang="en-US"/>
        </a:p>
      </dgm:t>
    </dgm:pt>
    <dgm:pt modelId="{1C607406-6AF6-483B-B040-29EB24595C82}" type="sibTrans" cxnId="{1B45B61E-45B9-491A-A421-9C5572F49BFE}">
      <dgm:prSet/>
      <dgm:spPr/>
      <dgm:t>
        <a:bodyPr/>
        <a:lstStyle/>
        <a:p>
          <a:endParaRPr lang="zh-TW" altLang="en-US"/>
        </a:p>
      </dgm:t>
    </dgm:pt>
    <dgm:pt modelId="{6CA0B1EF-2638-49B4-A09F-1AED220FA239}">
      <dgm:prSet phldrT="[文字]" custT="1"/>
      <dgm:spPr/>
      <dgm:t>
        <a:bodyPr/>
        <a:lstStyle/>
        <a:p>
          <a:r>
            <a:rPr lang="zh-TW" altLang="en-US" sz="1600" b="0" i="0" dirty="0" smtClean="0"/>
            <a:t>載運核能廢料的船舶，輻射物質外洩</a:t>
          </a:r>
          <a:endParaRPr lang="zh-TW" altLang="en-US" sz="1600" dirty="0"/>
        </a:p>
      </dgm:t>
    </dgm:pt>
    <dgm:pt modelId="{EAA25902-B665-41FB-8B62-3D866611FA57}" type="parTrans" cxnId="{7E04C9C4-BF5F-404F-BD38-B184D16DCA9F}">
      <dgm:prSet/>
      <dgm:spPr/>
      <dgm:t>
        <a:bodyPr/>
        <a:lstStyle/>
        <a:p>
          <a:endParaRPr lang="zh-TW" altLang="en-US"/>
        </a:p>
      </dgm:t>
    </dgm:pt>
    <dgm:pt modelId="{2F2044BF-87FE-4AE5-910F-DBDA8ECC0F0F}" type="sibTrans" cxnId="{7E04C9C4-BF5F-404F-BD38-B184D16DCA9F}">
      <dgm:prSet/>
      <dgm:spPr/>
      <dgm:t>
        <a:bodyPr/>
        <a:lstStyle/>
        <a:p>
          <a:endParaRPr lang="zh-TW" altLang="en-US"/>
        </a:p>
      </dgm:t>
    </dgm:pt>
    <dgm:pt modelId="{1F0FF814-8659-4AA9-962D-ADCC05881499}">
      <dgm:prSet custT="1"/>
      <dgm:spPr>
        <a:solidFill>
          <a:srgbClr val="003399"/>
        </a:solidFill>
      </dgm:spPr>
      <dgm:t>
        <a:bodyPr/>
        <a:lstStyle/>
        <a:p>
          <a:r>
            <a:rPr lang="zh-TW" altLang="en-US" sz="1600" b="1" dirty="0" smtClean="0"/>
            <a:t>來自海底活動</a:t>
          </a:r>
          <a:endParaRPr lang="zh-TW" altLang="en-US" sz="1600" b="1" dirty="0"/>
        </a:p>
      </dgm:t>
    </dgm:pt>
    <dgm:pt modelId="{D3F18C1B-52B7-4B6F-A551-9DA2291FBC51}" type="parTrans" cxnId="{8A56704E-936E-48F6-A238-AAEB22028FDF}">
      <dgm:prSet/>
      <dgm:spPr/>
      <dgm:t>
        <a:bodyPr/>
        <a:lstStyle/>
        <a:p>
          <a:endParaRPr lang="zh-TW" altLang="en-US"/>
        </a:p>
      </dgm:t>
    </dgm:pt>
    <dgm:pt modelId="{400E76AD-E2AA-4EA7-8589-28E7FFE892F0}" type="sibTrans" cxnId="{8A56704E-936E-48F6-A238-AAEB22028FDF}">
      <dgm:prSet/>
      <dgm:spPr/>
      <dgm:t>
        <a:bodyPr/>
        <a:lstStyle/>
        <a:p>
          <a:endParaRPr lang="zh-TW" altLang="en-US"/>
        </a:p>
      </dgm:t>
    </dgm:pt>
    <dgm:pt modelId="{F1BAC158-C07B-4481-B3C4-1F19DED2B3E6}">
      <dgm:prSet custT="1"/>
      <dgm:spPr/>
      <dgm:t>
        <a:bodyPr/>
        <a:lstStyle/>
        <a:p>
          <a:r>
            <a:rPr lang="zh-TW" altLang="en-US" sz="1600" b="0" i="0" dirty="0" smtClean="0"/>
            <a:t>從事大陸礁層或海床之探測及開採時，因處置不當、設備不周、意外致使油、天然氣、泥漿外洩</a:t>
          </a:r>
          <a:endParaRPr lang="zh-TW" altLang="en-US" sz="1600" dirty="0"/>
        </a:p>
      </dgm:t>
    </dgm:pt>
    <dgm:pt modelId="{8B8F9F07-F55B-485A-BC8E-3909EBF4227F}" type="parTrans" cxnId="{CD5745B2-535A-4707-950E-695DAA48DEC6}">
      <dgm:prSet/>
      <dgm:spPr/>
      <dgm:t>
        <a:bodyPr/>
        <a:lstStyle/>
        <a:p>
          <a:endParaRPr lang="zh-TW" altLang="en-US"/>
        </a:p>
      </dgm:t>
    </dgm:pt>
    <dgm:pt modelId="{7B9FDF09-0D43-4FD9-A8C1-04E8EAF72117}" type="sibTrans" cxnId="{CD5745B2-535A-4707-950E-695DAA48DEC6}">
      <dgm:prSet/>
      <dgm:spPr/>
      <dgm:t>
        <a:bodyPr/>
        <a:lstStyle/>
        <a:p>
          <a:endParaRPr lang="zh-TW" altLang="en-US"/>
        </a:p>
      </dgm:t>
    </dgm:pt>
    <dgm:pt modelId="{08C838B5-2719-455D-AA87-B1A319B33D91}">
      <dgm:prSet custT="1"/>
      <dgm:spPr/>
      <dgm:t>
        <a:bodyPr/>
        <a:lstStyle/>
        <a:p>
          <a:r>
            <a:rPr lang="zh-TW" altLang="en-US" sz="1600" b="0" i="0" dirty="0" smtClean="0"/>
            <a:t>進行採礦時，產生大量微粒物質、泥漿</a:t>
          </a:r>
          <a:endParaRPr lang="zh-TW" altLang="en-US" sz="1600" dirty="0"/>
        </a:p>
      </dgm:t>
    </dgm:pt>
    <dgm:pt modelId="{1598E3CA-CB26-4BE2-AA26-5DB8B359A48C}" type="sibTrans" cxnId="{1A413AF5-90A1-4ED0-BC3D-48C0B57D3A80}">
      <dgm:prSet/>
      <dgm:spPr/>
      <dgm:t>
        <a:bodyPr/>
        <a:lstStyle/>
        <a:p>
          <a:endParaRPr lang="zh-TW" altLang="en-US"/>
        </a:p>
      </dgm:t>
    </dgm:pt>
    <dgm:pt modelId="{EAADD780-BF88-4980-8701-59F57E0AC1C8}" type="parTrans" cxnId="{1A413AF5-90A1-4ED0-BC3D-48C0B57D3A80}">
      <dgm:prSet/>
      <dgm:spPr/>
      <dgm:t>
        <a:bodyPr/>
        <a:lstStyle/>
        <a:p>
          <a:endParaRPr lang="zh-TW" altLang="en-US"/>
        </a:p>
      </dgm:t>
    </dgm:pt>
    <dgm:pt modelId="{0C3EAE4F-92DF-439D-98F0-06BA40209361}" type="pres">
      <dgm:prSet presAssocID="{E8F7467D-6CE7-4AA3-99CD-81DAA6DEC0E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74E714B-BB86-4E42-A5AE-64103FC9842D}" type="pres">
      <dgm:prSet presAssocID="{2636A790-2E24-4762-8A1A-516AB761FC3F}" presName="composite" presStyleCnt="0"/>
      <dgm:spPr/>
    </dgm:pt>
    <dgm:pt modelId="{84E78700-9B14-4257-8656-0109D06DCBCC}" type="pres">
      <dgm:prSet presAssocID="{2636A790-2E24-4762-8A1A-516AB761FC3F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742CBDA-8FF2-4E53-8671-82D4D436BAA1}" type="pres">
      <dgm:prSet presAssocID="{2636A790-2E24-4762-8A1A-516AB761FC3F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CE97DC-90DC-491B-9193-75420C840EB7}" type="pres">
      <dgm:prSet presAssocID="{BF26C0C0-8533-48EF-A858-F8A0593E662C}" presName="space" presStyleCnt="0"/>
      <dgm:spPr/>
    </dgm:pt>
    <dgm:pt modelId="{A469A453-4DA3-4539-B185-77FE55DC8EFD}" type="pres">
      <dgm:prSet presAssocID="{4FCF25B3-F92B-4696-8093-A1DAD5DD6E40}" presName="composite" presStyleCnt="0"/>
      <dgm:spPr/>
    </dgm:pt>
    <dgm:pt modelId="{87F2B369-6EB7-4ECA-93E8-3AB2E555BAA2}" type="pres">
      <dgm:prSet presAssocID="{4FCF25B3-F92B-4696-8093-A1DAD5DD6E40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2369A8-DCF2-4D67-AE99-B7003FD5C49B}" type="pres">
      <dgm:prSet presAssocID="{4FCF25B3-F92B-4696-8093-A1DAD5DD6E40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FDB845-7FD0-465B-8E61-C2F727A89220}" type="pres">
      <dgm:prSet presAssocID="{95B51D9C-0847-4C29-B191-9BF6E907ECFC}" presName="space" presStyleCnt="0"/>
      <dgm:spPr/>
    </dgm:pt>
    <dgm:pt modelId="{15E3FC8C-C776-4004-8895-6AD6BC74F135}" type="pres">
      <dgm:prSet presAssocID="{DAE6C360-F0D8-4A06-A2AD-06F1B3EB6428}" presName="composite" presStyleCnt="0"/>
      <dgm:spPr/>
    </dgm:pt>
    <dgm:pt modelId="{7E4A4B6D-573F-4C7D-B9A3-649DA80B6019}" type="pres">
      <dgm:prSet presAssocID="{DAE6C360-F0D8-4A06-A2AD-06F1B3EB6428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98E5D2-8A91-42D2-8829-E9434AA6A7EA}" type="pres">
      <dgm:prSet presAssocID="{DAE6C360-F0D8-4A06-A2AD-06F1B3EB6428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AA6A13-AF10-4443-B07E-DE4C1328E88D}" type="pres">
      <dgm:prSet presAssocID="{1227DB90-129F-4E69-B2AF-2EC80C5F9879}" presName="space" presStyleCnt="0"/>
      <dgm:spPr/>
    </dgm:pt>
    <dgm:pt modelId="{E2365C96-F1D3-48A1-903A-ABD4A21ABEDB}" type="pres">
      <dgm:prSet presAssocID="{1F0FF814-8659-4AA9-962D-ADCC05881499}" presName="composite" presStyleCnt="0"/>
      <dgm:spPr/>
    </dgm:pt>
    <dgm:pt modelId="{8C6A6B1E-7EB2-48F4-BBA9-FBC091120C62}" type="pres">
      <dgm:prSet presAssocID="{1F0FF814-8659-4AA9-962D-ADCC05881499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3400A6-34E9-4107-9C4E-99E6402FC064}" type="pres">
      <dgm:prSet presAssocID="{1F0FF814-8659-4AA9-962D-ADCC05881499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D69F5A0-93EC-458A-B550-508F53498A89}" type="presOf" srcId="{2636A790-2E24-4762-8A1A-516AB761FC3F}" destId="{84E78700-9B14-4257-8656-0109D06DCBCC}" srcOrd="0" destOrd="0" presId="urn:microsoft.com/office/officeart/2005/8/layout/hList1"/>
    <dgm:cxn modelId="{45C01E67-B10D-479D-8E43-0D6FEBEB6DBC}" srcId="{E8F7467D-6CE7-4AA3-99CD-81DAA6DEC0ED}" destId="{2636A790-2E24-4762-8A1A-516AB761FC3F}" srcOrd="0" destOrd="0" parTransId="{B06A6A95-DD6A-4804-962A-65D6026C4071}" sibTransId="{BF26C0C0-8533-48EF-A858-F8A0593E662C}"/>
    <dgm:cxn modelId="{F596E05B-6068-4289-B2C0-71FD5EC60C51}" srcId="{4FCF25B3-F92B-4696-8093-A1DAD5DD6E40}" destId="{A286FFE3-CC38-41CC-893F-5D108B1BE023}" srcOrd="1" destOrd="0" parTransId="{18595D75-4563-4D32-BDE0-2291D1048D13}" sibTransId="{14A1E66D-8D07-41D2-B8BF-B328532F3A38}"/>
    <dgm:cxn modelId="{7E04C9C4-BF5F-404F-BD38-B184D16DCA9F}" srcId="{DAE6C360-F0D8-4A06-A2AD-06F1B3EB6428}" destId="{6CA0B1EF-2638-49B4-A09F-1AED220FA239}" srcOrd="1" destOrd="0" parTransId="{EAA25902-B665-41FB-8B62-3D866611FA57}" sibTransId="{2F2044BF-87FE-4AE5-910F-DBDA8ECC0F0F}"/>
    <dgm:cxn modelId="{1A413AF5-90A1-4ED0-BC3D-48C0B57D3A80}" srcId="{1F0FF814-8659-4AA9-962D-ADCC05881499}" destId="{08C838B5-2719-455D-AA87-B1A319B33D91}" srcOrd="1" destOrd="0" parTransId="{EAADD780-BF88-4980-8701-59F57E0AC1C8}" sibTransId="{1598E3CA-CB26-4BE2-AA26-5DB8B359A48C}"/>
    <dgm:cxn modelId="{E5C81EC7-46F0-424F-89C9-B651B987E9E1}" type="presOf" srcId="{D5FCB987-8CA3-4630-84F7-B99A3BD8F87F}" destId="{4742CBDA-8FF2-4E53-8671-82D4D436BAA1}" srcOrd="0" destOrd="0" presId="urn:microsoft.com/office/officeart/2005/8/layout/hList1"/>
    <dgm:cxn modelId="{3507EA65-3BB0-4679-9023-4FC6A2D08053}" type="presOf" srcId="{82708F34-04C2-4E92-A461-0EBCBD453B62}" destId="{8B2369A8-DCF2-4D67-AE99-B7003FD5C49B}" srcOrd="0" destOrd="0" presId="urn:microsoft.com/office/officeart/2005/8/layout/hList1"/>
    <dgm:cxn modelId="{BE49216A-AE0C-4242-BD05-27AD70568D36}" type="presOf" srcId="{4FCF25B3-F92B-4696-8093-A1DAD5DD6E40}" destId="{87F2B369-6EB7-4ECA-93E8-3AB2E555BAA2}" srcOrd="0" destOrd="0" presId="urn:microsoft.com/office/officeart/2005/8/layout/hList1"/>
    <dgm:cxn modelId="{C339F5F9-F4B3-4115-8B2E-4AE8C95963D9}" type="presOf" srcId="{08C838B5-2719-455D-AA87-B1A319B33D91}" destId="{793400A6-34E9-4107-9C4E-99E6402FC064}" srcOrd="0" destOrd="1" presId="urn:microsoft.com/office/officeart/2005/8/layout/hList1"/>
    <dgm:cxn modelId="{486C6DD1-05B6-4A20-B932-A0F4535191B0}" type="presOf" srcId="{A286FFE3-CC38-41CC-893F-5D108B1BE023}" destId="{8B2369A8-DCF2-4D67-AE99-B7003FD5C49B}" srcOrd="0" destOrd="1" presId="urn:microsoft.com/office/officeart/2005/8/layout/hList1"/>
    <dgm:cxn modelId="{9CCA5AA6-9D5C-41A0-A0FB-4EC3F55F2B36}" type="presOf" srcId="{E8F7467D-6CE7-4AA3-99CD-81DAA6DEC0ED}" destId="{0C3EAE4F-92DF-439D-98F0-06BA40209361}" srcOrd="0" destOrd="0" presId="urn:microsoft.com/office/officeart/2005/8/layout/hList1"/>
    <dgm:cxn modelId="{1C4ED713-553C-4795-AF7B-A4634AB96264}" type="presOf" srcId="{6CA0B1EF-2638-49B4-A09F-1AED220FA239}" destId="{0C98E5D2-8A91-42D2-8829-E9434AA6A7EA}" srcOrd="0" destOrd="1" presId="urn:microsoft.com/office/officeart/2005/8/layout/hList1"/>
    <dgm:cxn modelId="{B12A7CE4-C15B-4AA6-B984-09BDDE300805}" srcId="{4FCF25B3-F92B-4696-8093-A1DAD5DD6E40}" destId="{82708F34-04C2-4E92-A461-0EBCBD453B62}" srcOrd="0" destOrd="0" parTransId="{1F01FC4E-9AE3-4453-A967-9F381770F2D6}" sibTransId="{D6F43020-673D-42B7-99E1-8DBF6C6A91CC}"/>
    <dgm:cxn modelId="{A429E2CD-EDF3-408F-9CE2-843C925CB921}" srcId="{E8F7467D-6CE7-4AA3-99CD-81DAA6DEC0ED}" destId="{4FCF25B3-F92B-4696-8093-A1DAD5DD6E40}" srcOrd="1" destOrd="0" parTransId="{3F3BD672-58C2-4158-82E7-D0BD21F22556}" sibTransId="{95B51D9C-0847-4C29-B191-9BF6E907ECFC}"/>
    <dgm:cxn modelId="{5716DA50-9BF2-4D5C-B9BF-8E9EDAF46BFD}" type="presOf" srcId="{F1BAC158-C07B-4481-B3C4-1F19DED2B3E6}" destId="{793400A6-34E9-4107-9C4E-99E6402FC064}" srcOrd="0" destOrd="0" presId="urn:microsoft.com/office/officeart/2005/8/layout/hList1"/>
    <dgm:cxn modelId="{0267D002-E204-41A5-964E-C1AD0EEEBBC1}" srcId="{2636A790-2E24-4762-8A1A-516AB761FC3F}" destId="{D5FCB987-8CA3-4630-84F7-B99A3BD8F87F}" srcOrd="0" destOrd="0" parTransId="{FB75851F-1639-4B09-8B89-9FFA7D9655D6}" sibTransId="{F53ECC1F-06B7-45AC-9D02-FE3C6164DBBC}"/>
    <dgm:cxn modelId="{1B45B61E-45B9-491A-A421-9C5572F49BFE}" srcId="{DAE6C360-F0D8-4A06-A2AD-06F1B3EB6428}" destId="{3CD05BD5-DAA6-492E-B18E-B46C91EE7778}" srcOrd="0" destOrd="0" parTransId="{AA203A6C-E42A-4BE3-909B-1D2CCA5B1FF0}" sibTransId="{1C607406-6AF6-483B-B040-29EB24595C82}"/>
    <dgm:cxn modelId="{0C1E2B09-BDE4-4FEB-8627-EAFDD51EACAF}" srcId="{E8F7467D-6CE7-4AA3-99CD-81DAA6DEC0ED}" destId="{DAE6C360-F0D8-4A06-A2AD-06F1B3EB6428}" srcOrd="2" destOrd="0" parTransId="{2CF1030E-F200-4D7B-BC82-5513C8CB8F70}" sibTransId="{1227DB90-129F-4E69-B2AF-2EC80C5F9879}"/>
    <dgm:cxn modelId="{60006131-A861-4D6A-B50F-63304ABD68CD}" type="presOf" srcId="{3CD05BD5-DAA6-492E-B18E-B46C91EE7778}" destId="{0C98E5D2-8A91-42D2-8829-E9434AA6A7EA}" srcOrd="0" destOrd="0" presId="urn:microsoft.com/office/officeart/2005/8/layout/hList1"/>
    <dgm:cxn modelId="{CD5745B2-535A-4707-950E-695DAA48DEC6}" srcId="{1F0FF814-8659-4AA9-962D-ADCC05881499}" destId="{F1BAC158-C07B-4481-B3C4-1F19DED2B3E6}" srcOrd="0" destOrd="0" parTransId="{8B8F9F07-F55B-485A-BC8E-3909EBF4227F}" sibTransId="{7B9FDF09-0D43-4FD9-A8C1-04E8EAF72117}"/>
    <dgm:cxn modelId="{8A56704E-936E-48F6-A238-AAEB22028FDF}" srcId="{E8F7467D-6CE7-4AA3-99CD-81DAA6DEC0ED}" destId="{1F0FF814-8659-4AA9-962D-ADCC05881499}" srcOrd="3" destOrd="0" parTransId="{D3F18C1B-52B7-4B6F-A551-9DA2291FBC51}" sibTransId="{400E76AD-E2AA-4EA7-8589-28E7FFE892F0}"/>
    <dgm:cxn modelId="{CFEFD1D4-8768-4D7C-A267-ADC4AC1090EE}" type="presOf" srcId="{1F0FF814-8659-4AA9-962D-ADCC05881499}" destId="{8C6A6B1E-7EB2-48F4-BBA9-FBC091120C62}" srcOrd="0" destOrd="0" presId="urn:microsoft.com/office/officeart/2005/8/layout/hList1"/>
    <dgm:cxn modelId="{D6FE62A0-0CC4-4741-AF81-297CE53CD1DE}" type="presOf" srcId="{DAE6C360-F0D8-4A06-A2AD-06F1B3EB6428}" destId="{7E4A4B6D-573F-4C7D-B9A3-649DA80B6019}" srcOrd="0" destOrd="0" presId="urn:microsoft.com/office/officeart/2005/8/layout/hList1"/>
    <dgm:cxn modelId="{22C2953E-2D8D-4D62-BE5F-82557B18EE67}" type="presParOf" srcId="{0C3EAE4F-92DF-439D-98F0-06BA40209361}" destId="{074E714B-BB86-4E42-A5AE-64103FC9842D}" srcOrd="0" destOrd="0" presId="urn:microsoft.com/office/officeart/2005/8/layout/hList1"/>
    <dgm:cxn modelId="{63C98709-0F9A-443D-B58E-F55D948C2E34}" type="presParOf" srcId="{074E714B-BB86-4E42-A5AE-64103FC9842D}" destId="{84E78700-9B14-4257-8656-0109D06DCBCC}" srcOrd="0" destOrd="0" presId="urn:microsoft.com/office/officeart/2005/8/layout/hList1"/>
    <dgm:cxn modelId="{A38A2465-F51E-40B3-870A-F52FEEE54D35}" type="presParOf" srcId="{074E714B-BB86-4E42-A5AE-64103FC9842D}" destId="{4742CBDA-8FF2-4E53-8671-82D4D436BAA1}" srcOrd="1" destOrd="0" presId="urn:microsoft.com/office/officeart/2005/8/layout/hList1"/>
    <dgm:cxn modelId="{C0C13C65-8091-4101-B0FC-EA7DDB00307D}" type="presParOf" srcId="{0C3EAE4F-92DF-439D-98F0-06BA40209361}" destId="{2ACE97DC-90DC-491B-9193-75420C840EB7}" srcOrd="1" destOrd="0" presId="urn:microsoft.com/office/officeart/2005/8/layout/hList1"/>
    <dgm:cxn modelId="{165B9FF2-7CFE-42A9-9C59-87682A1585A5}" type="presParOf" srcId="{0C3EAE4F-92DF-439D-98F0-06BA40209361}" destId="{A469A453-4DA3-4539-B185-77FE55DC8EFD}" srcOrd="2" destOrd="0" presId="urn:microsoft.com/office/officeart/2005/8/layout/hList1"/>
    <dgm:cxn modelId="{6E7F815B-4AC8-4286-9F7B-53A4816028F0}" type="presParOf" srcId="{A469A453-4DA3-4539-B185-77FE55DC8EFD}" destId="{87F2B369-6EB7-4ECA-93E8-3AB2E555BAA2}" srcOrd="0" destOrd="0" presId="urn:microsoft.com/office/officeart/2005/8/layout/hList1"/>
    <dgm:cxn modelId="{1DE255B0-92C0-405E-986C-535382C3E710}" type="presParOf" srcId="{A469A453-4DA3-4539-B185-77FE55DC8EFD}" destId="{8B2369A8-DCF2-4D67-AE99-B7003FD5C49B}" srcOrd="1" destOrd="0" presId="urn:microsoft.com/office/officeart/2005/8/layout/hList1"/>
    <dgm:cxn modelId="{CCA6CE1B-4CD2-4375-839C-035D2BC85125}" type="presParOf" srcId="{0C3EAE4F-92DF-439D-98F0-06BA40209361}" destId="{66FDB845-7FD0-465B-8E61-C2F727A89220}" srcOrd="3" destOrd="0" presId="urn:microsoft.com/office/officeart/2005/8/layout/hList1"/>
    <dgm:cxn modelId="{3E9B6065-D2F7-4340-A5D2-725EECD0B110}" type="presParOf" srcId="{0C3EAE4F-92DF-439D-98F0-06BA40209361}" destId="{15E3FC8C-C776-4004-8895-6AD6BC74F135}" srcOrd="4" destOrd="0" presId="urn:microsoft.com/office/officeart/2005/8/layout/hList1"/>
    <dgm:cxn modelId="{78A09183-7721-46FE-A7C9-ED503908680E}" type="presParOf" srcId="{15E3FC8C-C776-4004-8895-6AD6BC74F135}" destId="{7E4A4B6D-573F-4C7D-B9A3-649DA80B6019}" srcOrd="0" destOrd="0" presId="urn:microsoft.com/office/officeart/2005/8/layout/hList1"/>
    <dgm:cxn modelId="{BE0E8F86-9FAF-4F41-9BF8-F2B34EBCFC6E}" type="presParOf" srcId="{15E3FC8C-C776-4004-8895-6AD6BC74F135}" destId="{0C98E5D2-8A91-42D2-8829-E9434AA6A7EA}" srcOrd="1" destOrd="0" presId="urn:microsoft.com/office/officeart/2005/8/layout/hList1"/>
    <dgm:cxn modelId="{0403C1E7-748A-4089-B66B-B473BC9A779B}" type="presParOf" srcId="{0C3EAE4F-92DF-439D-98F0-06BA40209361}" destId="{6CAA6A13-AF10-4443-B07E-DE4C1328E88D}" srcOrd="5" destOrd="0" presId="urn:microsoft.com/office/officeart/2005/8/layout/hList1"/>
    <dgm:cxn modelId="{8DEB4F9E-A82C-47E8-9468-9418DA64A364}" type="presParOf" srcId="{0C3EAE4F-92DF-439D-98F0-06BA40209361}" destId="{E2365C96-F1D3-48A1-903A-ABD4A21ABEDB}" srcOrd="6" destOrd="0" presId="urn:microsoft.com/office/officeart/2005/8/layout/hList1"/>
    <dgm:cxn modelId="{C1DB4405-81F3-40B0-860C-1207358C6653}" type="presParOf" srcId="{E2365C96-F1D3-48A1-903A-ABD4A21ABEDB}" destId="{8C6A6B1E-7EB2-48F4-BBA9-FBC091120C62}" srcOrd="0" destOrd="0" presId="urn:microsoft.com/office/officeart/2005/8/layout/hList1"/>
    <dgm:cxn modelId="{FD152973-BAA8-42E3-A835-50BFBEEF78AF}" type="presParOf" srcId="{E2365C96-F1D3-48A1-903A-ABD4A21ABEDB}" destId="{793400A6-34E9-4107-9C4E-99E6402FC06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EEE606-68E6-4B6D-A783-BED3A6994CD9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A85B358-E329-4BB8-8696-5290B23342A6}">
      <dgm:prSet phldrT="[文字]"/>
      <dgm:spPr/>
      <dgm:t>
        <a:bodyPr/>
        <a:lstStyle/>
        <a:p>
          <a:r>
            <a:rPr lang="zh-TW" altLang="en-US" b="0" i="0" u="none" dirty="0" smtClean="0">
              <a:solidFill>
                <a:srgbClr val="FF0000"/>
              </a:solidFill>
            </a:rPr>
            <a:t>    </a:t>
          </a:r>
          <a:r>
            <a:rPr lang="zh-TW" altLang="en-US" b="1" i="0" u="none" dirty="0" smtClean="0">
              <a:solidFill>
                <a:srgbClr val="FF0000"/>
              </a:solidFill>
            </a:rPr>
            <a:t>遠至南北兩極、深至海底萬米的瑪</a:t>
          </a:r>
          <a:endParaRPr lang="en-US" altLang="zh-TW" b="1" i="0" u="none" dirty="0" smtClean="0">
            <a:solidFill>
              <a:srgbClr val="FF0000"/>
            </a:solidFill>
          </a:endParaRPr>
        </a:p>
        <a:p>
          <a:r>
            <a:rPr lang="zh-TW" altLang="en-US" b="1" i="0" u="none" dirty="0" smtClean="0">
              <a:solidFill>
                <a:srgbClr val="FF0000"/>
              </a:solidFill>
            </a:rPr>
            <a:t>    里亞納海溝，塑膠垃圾無所不在。</a:t>
          </a:r>
          <a:endParaRPr lang="zh-TW" altLang="en-US" b="1" u="sng" dirty="0">
            <a:solidFill>
              <a:srgbClr val="FF0000"/>
            </a:solidFill>
          </a:endParaRPr>
        </a:p>
      </dgm:t>
    </dgm:pt>
    <dgm:pt modelId="{CBB3FD23-C6D5-4D29-8E8D-6EA0EE47E177}" type="parTrans" cxnId="{545408DF-55D8-4577-B320-A05819894DDF}">
      <dgm:prSet/>
      <dgm:spPr/>
      <dgm:t>
        <a:bodyPr/>
        <a:lstStyle/>
        <a:p>
          <a:endParaRPr lang="zh-TW" altLang="en-US"/>
        </a:p>
      </dgm:t>
    </dgm:pt>
    <dgm:pt modelId="{156C1ABA-2457-4270-B945-6CB098EC27EF}" type="sibTrans" cxnId="{545408DF-55D8-4577-B320-A05819894DDF}">
      <dgm:prSet/>
      <dgm:spPr/>
      <dgm:t>
        <a:bodyPr/>
        <a:lstStyle/>
        <a:p>
          <a:endParaRPr lang="zh-TW" altLang="en-US"/>
        </a:p>
      </dgm:t>
    </dgm:pt>
    <dgm:pt modelId="{18C3E316-CA1E-498F-A0E5-49E8368CAE7F}">
      <dgm:prSet phldrT="[文字]"/>
      <dgm:spPr/>
      <dgm:t>
        <a:bodyPr/>
        <a:lstStyle/>
        <a:p>
          <a:r>
            <a:rPr lang="zh-TW" altLang="en-US" b="1" i="0" dirty="0" smtClean="0">
              <a:solidFill>
                <a:srgbClr val="FF0000"/>
              </a:solidFill>
            </a:rPr>
            <a:t>根據聯合國糧農組織（</a:t>
          </a:r>
          <a:r>
            <a:rPr lang="en-US" altLang="zh-TW" b="1" i="0" dirty="0" smtClean="0">
              <a:solidFill>
                <a:srgbClr val="FF0000"/>
              </a:solidFill>
            </a:rPr>
            <a:t>FAO</a:t>
          </a:r>
          <a:r>
            <a:rPr lang="zh-TW" altLang="en-US" b="1" i="0" dirty="0" smtClean="0">
              <a:solidFill>
                <a:srgbClr val="FF0000"/>
              </a:solidFill>
            </a:rPr>
            <a:t>）統計，海</a:t>
          </a:r>
          <a:endParaRPr lang="en-US" altLang="zh-TW" b="1" i="0" dirty="0" smtClean="0">
            <a:solidFill>
              <a:srgbClr val="FF0000"/>
            </a:solidFill>
          </a:endParaRPr>
        </a:p>
        <a:p>
          <a:r>
            <a:rPr lang="zh-TW" altLang="en-US" b="1" i="0" dirty="0" smtClean="0">
              <a:solidFill>
                <a:srgbClr val="FF0000"/>
              </a:solidFill>
            </a:rPr>
            <a:t>洋裡</a:t>
          </a:r>
          <a:r>
            <a:rPr lang="en-US" altLang="zh-TW" b="1" i="0" dirty="0" smtClean="0">
              <a:solidFill>
                <a:srgbClr val="FF0000"/>
              </a:solidFill>
            </a:rPr>
            <a:t>93%</a:t>
          </a:r>
          <a:r>
            <a:rPr lang="zh-TW" altLang="en-US" b="1" i="0" dirty="0" smtClean="0">
              <a:solidFill>
                <a:srgbClr val="FF0000"/>
              </a:solidFill>
            </a:rPr>
            <a:t>魚類已被過度捕撈或完全捕撈</a:t>
          </a:r>
          <a:r>
            <a:rPr lang="zh-TW" altLang="en-US" b="0" i="0" dirty="0" smtClean="0">
              <a:solidFill>
                <a:srgbClr val="FF0000"/>
              </a:solidFill>
            </a:rPr>
            <a:t>。</a:t>
          </a:r>
          <a:endParaRPr lang="zh-TW" altLang="en-US" dirty="0">
            <a:solidFill>
              <a:srgbClr val="FF0000"/>
            </a:solidFill>
          </a:endParaRPr>
        </a:p>
      </dgm:t>
    </dgm:pt>
    <dgm:pt modelId="{7AAF5F9C-471D-4F9D-8592-6FAA128ACB9A}" type="parTrans" cxnId="{2A52A14A-7630-4C80-BFA8-24E3072092DF}">
      <dgm:prSet/>
      <dgm:spPr/>
      <dgm:t>
        <a:bodyPr/>
        <a:lstStyle/>
        <a:p>
          <a:endParaRPr lang="zh-TW" altLang="en-US"/>
        </a:p>
      </dgm:t>
    </dgm:pt>
    <dgm:pt modelId="{E148818F-4005-4694-9F15-5D53D806D29B}" type="sibTrans" cxnId="{2A52A14A-7630-4C80-BFA8-24E3072092DF}">
      <dgm:prSet/>
      <dgm:spPr/>
      <dgm:t>
        <a:bodyPr/>
        <a:lstStyle/>
        <a:p>
          <a:endParaRPr lang="zh-TW" altLang="en-US"/>
        </a:p>
      </dgm:t>
    </dgm:pt>
    <dgm:pt modelId="{274045E7-25E4-4C0A-9DAD-1D3F5E54C82A}">
      <dgm:prSet phldrT="[文字]"/>
      <dgm:spPr/>
      <dgm:t>
        <a:bodyPr/>
        <a:lstStyle/>
        <a:p>
          <a:r>
            <a:rPr lang="zh-TW" altLang="en-US" b="0" i="0" dirty="0" smtClean="0">
              <a:solidFill>
                <a:srgbClr val="FF0000"/>
              </a:solidFill>
            </a:rPr>
            <a:t>      </a:t>
          </a:r>
          <a:r>
            <a:rPr lang="zh-TW" altLang="en-US" b="1" i="0" dirty="0" smtClean="0">
              <a:solidFill>
                <a:srgbClr val="FF0000"/>
              </a:solidFill>
            </a:rPr>
            <a:t>全球三分一鯊魚及魟魚品種，已被    </a:t>
          </a:r>
          <a:endParaRPr lang="en-US" altLang="zh-TW" b="1" i="0" dirty="0" smtClean="0">
            <a:solidFill>
              <a:srgbClr val="FF0000"/>
            </a:solidFill>
          </a:endParaRPr>
        </a:p>
        <a:p>
          <a:r>
            <a:rPr lang="zh-TW" altLang="en-US" b="1" i="0" dirty="0" smtClean="0">
              <a:solidFill>
                <a:srgbClr val="FF0000"/>
              </a:solidFill>
            </a:rPr>
            <a:t>      國際自然保護聯盟（</a:t>
          </a:r>
          <a:r>
            <a:rPr lang="en-US" altLang="zh-TW" b="1" i="0" dirty="0" smtClean="0">
              <a:solidFill>
                <a:srgbClr val="FF0000"/>
              </a:solidFill>
            </a:rPr>
            <a:t>IUCN</a:t>
          </a:r>
          <a:r>
            <a:rPr lang="zh-TW" altLang="en-US" b="1" i="0" dirty="0" smtClean="0">
              <a:solidFill>
                <a:srgbClr val="FF0000"/>
              </a:solidFill>
            </a:rPr>
            <a:t>）瀕危</a:t>
          </a:r>
          <a:endParaRPr lang="en-US" altLang="zh-TW" b="1" i="0" dirty="0" smtClean="0">
            <a:solidFill>
              <a:srgbClr val="FF0000"/>
            </a:solidFill>
          </a:endParaRPr>
        </a:p>
        <a:p>
          <a:r>
            <a:rPr lang="zh-TW" altLang="en-US" b="1" i="0" dirty="0" smtClean="0">
              <a:solidFill>
                <a:srgbClr val="FF0000"/>
              </a:solidFill>
            </a:rPr>
            <a:t>      物種紅色名錄，列為「瀕危」物種</a:t>
          </a:r>
          <a:endParaRPr lang="zh-TW" altLang="en-US" b="1" dirty="0">
            <a:solidFill>
              <a:srgbClr val="FF0000"/>
            </a:solidFill>
          </a:endParaRPr>
        </a:p>
      </dgm:t>
    </dgm:pt>
    <dgm:pt modelId="{00F9D54B-E7DE-4B21-BC17-9F4302078265}" type="parTrans" cxnId="{5D82E443-EBE8-43E1-80D0-93C197D42F9C}">
      <dgm:prSet/>
      <dgm:spPr/>
      <dgm:t>
        <a:bodyPr/>
        <a:lstStyle/>
        <a:p>
          <a:endParaRPr lang="zh-TW" altLang="en-US"/>
        </a:p>
      </dgm:t>
    </dgm:pt>
    <dgm:pt modelId="{E5C84A5A-AF37-4330-BC2F-F191DC4D9760}" type="sibTrans" cxnId="{5D82E443-EBE8-43E1-80D0-93C197D42F9C}">
      <dgm:prSet/>
      <dgm:spPr/>
      <dgm:t>
        <a:bodyPr/>
        <a:lstStyle/>
        <a:p>
          <a:endParaRPr lang="zh-TW" altLang="en-US"/>
        </a:p>
      </dgm:t>
    </dgm:pt>
    <dgm:pt modelId="{FE2342A4-2CA2-4343-B9F2-1F392BF5B1BA}">
      <dgm:prSet/>
      <dgm:spPr/>
      <dgm:t>
        <a:bodyPr/>
        <a:lstStyle/>
        <a:p>
          <a:r>
            <a:rPr lang="zh-TW" altLang="en-US" b="0" i="0" dirty="0" smtClean="0">
              <a:solidFill>
                <a:srgbClr val="FF0000"/>
              </a:solidFill>
            </a:rPr>
            <a:t> </a:t>
          </a:r>
          <a:r>
            <a:rPr lang="en-US" altLang="zh-TW" b="1" i="0" dirty="0" smtClean="0">
              <a:solidFill>
                <a:srgbClr val="FF0000"/>
              </a:solidFill>
            </a:rPr>
            <a:t>1989</a:t>
          </a:r>
          <a:r>
            <a:rPr lang="zh-TW" altLang="en-US" b="1" i="0" dirty="0" smtClean="0">
              <a:solidFill>
                <a:srgbClr val="FF0000"/>
              </a:solidFill>
            </a:rPr>
            <a:t>年</a:t>
          </a:r>
          <a:r>
            <a:rPr lang="en-US" altLang="zh-TW" b="1" i="0" dirty="0" smtClean="0">
              <a:solidFill>
                <a:srgbClr val="FF0000"/>
              </a:solidFill>
            </a:rPr>
            <a:t>Exxon Valdez</a:t>
          </a:r>
          <a:r>
            <a:rPr lang="zh-TW" altLang="en-US" b="1" i="0" dirty="0" smtClean="0">
              <a:solidFill>
                <a:srgbClr val="FF0000"/>
              </a:solidFill>
            </a:rPr>
            <a:t>運油輪於阿拉斯加觸礁，</a:t>
          </a:r>
          <a:r>
            <a:rPr lang="en-US" altLang="zh-TW" b="1" i="0" dirty="0" smtClean="0">
              <a:solidFill>
                <a:srgbClr val="FF0000"/>
              </a:solidFill>
            </a:rPr>
            <a:t>2010</a:t>
          </a:r>
          <a:r>
            <a:rPr lang="zh-TW" altLang="en-US" b="1" i="0" dirty="0" smtClean="0">
              <a:solidFill>
                <a:srgbClr val="FF0000"/>
              </a:solidFill>
            </a:rPr>
            <a:t>年美國墨西哥灣鑽油台</a:t>
          </a:r>
          <a:r>
            <a:rPr lang="en-US" altLang="zh-TW" b="1" i="0" dirty="0" smtClean="0">
              <a:solidFill>
                <a:srgbClr val="FF0000"/>
              </a:solidFill>
            </a:rPr>
            <a:t>Deepwater Horizon</a:t>
          </a:r>
          <a:r>
            <a:rPr lang="zh-TW" altLang="en-US" b="1" i="0" dirty="0" smtClean="0">
              <a:solidFill>
                <a:srgbClr val="FF0000"/>
              </a:solidFill>
            </a:rPr>
            <a:t>奪命大爆炸，生態災難遺禍至今。</a:t>
          </a:r>
          <a:endParaRPr lang="zh-TW" altLang="en-US" b="1" i="0" dirty="0">
            <a:solidFill>
              <a:srgbClr val="FF0000"/>
            </a:solidFill>
          </a:endParaRPr>
        </a:p>
      </dgm:t>
    </dgm:pt>
    <dgm:pt modelId="{F82C00E8-975D-41BA-AF9F-A56D85B2E5BA}" type="parTrans" cxnId="{750456CB-E7B8-4E72-946D-7CA774FAEDAE}">
      <dgm:prSet/>
      <dgm:spPr/>
      <dgm:t>
        <a:bodyPr/>
        <a:lstStyle/>
        <a:p>
          <a:endParaRPr lang="zh-TW" altLang="en-US"/>
        </a:p>
      </dgm:t>
    </dgm:pt>
    <dgm:pt modelId="{072E3C2F-A22C-4DC3-AE5A-4DC028FEFDBA}" type="sibTrans" cxnId="{750456CB-E7B8-4E72-946D-7CA774FAEDAE}">
      <dgm:prSet/>
      <dgm:spPr/>
      <dgm:t>
        <a:bodyPr/>
        <a:lstStyle/>
        <a:p>
          <a:endParaRPr lang="zh-TW" altLang="en-US"/>
        </a:p>
      </dgm:t>
    </dgm:pt>
    <dgm:pt modelId="{DC8FFC64-A934-4FC2-99B9-048E43643A80}" type="pres">
      <dgm:prSet presAssocID="{B6EEE606-68E6-4B6D-A783-BED3A6994CD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D24B523-9ADC-485A-AA62-025F927B8D16}" type="pres">
      <dgm:prSet presAssocID="{2A85B358-E329-4BB8-8696-5290B23342A6}" presName="composite" presStyleCnt="0"/>
      <dgm:spPr/>
    </dgm:pt>
    <dgm:pt modelId="{9CE899A6-7E84-4177-A6B7-00F373E1C580}" type="pres">
      <dgm:prSet presAssocID="{2A85B358-E329-4BB8-8696-5290B23342A6}" presName="rect1" presStyleLbl="trAlignAcc1" presStyleIdx="0" presStyleCnt="4" custScaleX="100509" custLinFactNeighborX="-54674" custLinFactNeighborY="-3539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4B14C-0746-4ACC-9269-1E2971F26159}" type="pres">
      <dgm:prSet presAssocID="{2A85B358-E329-4BB8-8696-5290B23342A6}" presName="rect2" presStyleLbl="fgImgPlace1" presStyleIdx="0" presStyleCnt="4" custScaleX="163253" custScaleY="126334" custLinFactX="-100000" custLinFactNeighborX="-161666" custLinFactNeighborY="-5344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547B88D7-2FC2-4F4C-8D68-BD24E4FBA813}" type="pres">
      <dgm:prSet presAssocID="{156C1ABA-2457-4270-B945-6CB098EC27EF}" presName="sibTrans" presStyleCnt="0"/>
      <dgm:spPr/>
    </dgm:pt>
    <dgm:pt modelId="{E08BD6B5-B370-4410-8C23-9853461E7938}" type="pres">
      <dgm:prSet presAssocID="{18C3E316-CA1E-498F-A0E5-49E8368CAE7F}" presName="composite" presStyleCnt="0"/>
      <dgm:spPr/>
    </dgm:pt>
    <dgm:pt modelId="{BE82BA1E-4123-4186-8F9E-A441DA29AF10}" type="pres">
      <dgm:prSet presAssocID="{18C3E316-CA1E-498F-A0E5-49E8368CAE7F}" presName="rect1" presStyleLbl="trAlignAcc1" presStyleIdx="1" presStyleCnt="4" custLinFactNeighborX="18557" custLinFactNeighborY="-2099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72D0B76-D269-4711-B89C-ACBD318A8762}" type="pres">
      <dgm:prSet presAssocID="{18C3E316-CA1E-498F-A0E5-49E8368CAE7F}" presName="rect2" presStyleLbl="fgImgPlace1" presStyleIdx="1" presStyleCnt="4" custScaleX="189245" custScaleY="122605" custLinFactNeighborX="35099" custLinFactNeighborY="-2688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97624C29-984B-4A15-8E34-9F37970DC444}" type="pres">
      <dgm:prSet presAssocID="{E148818F-4005-4694-9F15-5D53D806D29B}" presName="sibTrans" presStyleCnt="0"/>
      <dgm:spPr/>
    </dgm:pt>
    <dgm:pt modelId="{DC6D6B92-3F55-4F26-B96D-6FD37B382D0D}" type="pres">
      <dgm:prSet presAssocID="{274045E7-25E4-4C0A-9DAD-1D3F5E54C82A}" presName="composite" presStyleCnt="0"/>
      <dgm:spPr/>
    </dgm:pt>
    <dgm:pt modelId="{AF82FE77-8C9A-4CAD-9E13-54A1ADA1CB6C}" type="pres">
      <dgm:prSet presAssocID="{274045E7-25E4-4C0A-9DAD-1D3F5E54C82A}" presName="rect1" presStyleLbl="trAlignAcc1" presStyleIdx="2" presStyleCnt="4" custScaleY="11164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298C40-3337-48DF-BCEE-948A0CC27473}" type="pres">
      <dgm:prSet presAssocID="{274045E7-25E4-4C0A-9DAD-1D3F5E54C82A}" presName="rect2" presStyleLbl="fgImgPlace1" presStyleIdx="2" presStyleCnt="4" custScaleX="152379" custScaleY="108927" custLinFactNeighborX="-11385" custLinFactNeighborY="289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5D998D45-0E59-4571-829C-28114079565C}" type="pres">
      <dgm:prSet presAssocID="{E5C84A5A-AF37-4330-BC2F-F191DC4D9760}" presName="sibTrans" presStyleCnt="0"/>
      <dgm:spPr/>
    </dgm:pt>
    <dgm:pt modelId="{53198683-D9EA-4091-8031-C2621411E3A8}" type="pres">
      <dgm:prSet presAssocID="{FE2342A4-2CA2-4343-B9F2-1F392BF5B1BA}" presName="composite" presStyleCnt="0"/>
      <dgm:spPr/>
    </dgm:pt>
    <dgm:pt modelId="{79570CC9-4EC3-48DB-93E7-EC1738FEFC6C}" type="pres">
      <dgm:prSet presAssocID="{FE2342A4-2CA2-4343-B9F2-1F392BF5B1BA}" presName="rect1" presStyleLbl="trAlignAcc1" presStyleIdx="3" presStyleCnt="4" custLinFactNeighborX="3734" custLinFactNeighborY="1148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886C4E2-C668-4FDA-BC31-F349F5B7D47D}" type="pres">
      <dgm:prSet presAssocID="{FE2342A4-2CA2-4343-B9F2-1F392BF5B1BA}" presName="rect2" presStyleLbl="fgImgPlace1" presStyleIdx="3" presStyleCnt="4" custScaleX="165590" custScaleY="104792" custLinFactNeighborX="-18365" custLinFactNeighborY="-716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</dgm:ptLst>
  <dgm:cxnLst>
    <dgm:cxn modelId="{545408DF-55D8-4577-B320-A05819894DDF}" srcId="{B6EEE606-68E6-4B6D-A783-BED3A6994CD9}" destId="{2A85B358-E329-4BB8-8696-5290B23342A6}" srcOrd="0" destOrd="0" parTransId="{CBB3FD23-C6D5-4D29-8E8D-6EA0EE47E177}" sibTransId="{156C1ABA-2457-4270-B945-6CB098EC27EF}"/>
    <dgm:cxn modelId="{2A52A14A-7630-4C80-BFA8-24E3072092DF}" srcId="{B6EEE606-68E6-4B6D-A783-BED3A6994CD9}" destId="{18C3E316-CA1E-498F-A0E5-49E8368CAE7F}" srcOrd="1" destOrd="0" parTransId="{7AAF5F9C-471D-4F9D-8592-6FAA128ACB9A}" sibTransId="{E148818F-4005-4694-9F15-5D53D806D29B}"/>
    <dgm:cxn modelId="{34B8648F-553E-4613-9FE9-2F8903859869}" type="presOf" srcId="{FE2342A4-2CA2-4343-B9F2-1F392BF5B1BA}" destId="{79570CC9-4EC3-48DB-93E7-EC1738FEFC6C}" srcOrd="0" destOrd="0" presId="urn:microsoft.com/office/officeart/2008/layout/PictureStrips"/>
    <dgm:cxn modelId="{750456CB-E7B8-4E72-946D-7CA774FAEDAE}" srcId="{B6EEE606-68E6-4B6D-A783-BED3A6994CD9}" destId="{FE2342A4-2CA2-4343-B9F2-1F392BF5B1BA}" srcOrd="3" destOrd="0" parTransId="{F82C00E8-975D-41BA-AF9F-A56D85B2E5BA}" sibTransId="{072E3C2F-A22C-4DC3-AE5A-4DC028FEFDBA}"/>
    <dgm:cxn modelId="{9B42585F-A5D4-4D66-AE6C-641A3511EBF6}" type="presOf" srcId="{18C3E316-CA1E-498F-A0E5-49E8368CAE7F}" destId="{BE82BA1E-4123-4186-8F9E-A441DA29AF10}" srcOrd="0" destOrd="0" presId="urn:microsoft.com/office/officeart/2008/layout/PictureStrips"/>
    <dgm:cxn modelId="{91C94FC8-6181-4F38-ADCD-BB56304B8FE7}" type="presOf" srcId="{B6EEE606-68E6-4B6D-A783-BED3A6994CD9}" destId="{DC8FFC64-A934-4FC2-99B9-048E43643A80}" srcOrd="0" destOrd="0" presId="urn:microsoft.com/office/officeart/2008/layout/PictureStrips"/>
    <dgm:cxn modelId="{5D82E443-EBE8-43E1-80D0-93C197D42F9C}" srcId="{B6EEE606-68E6-4B6D-A783-BED3A6994CD9}" destId="{274045E7-25E4-4C0A-9DAD-1D3F5E54C82A}" srcOrd="2" destOrd="0" parTransId="{00F9D54B-E7DE-4B21-BC17-9F4302078265}" sibTransId="{E5C84A5A-AF37-4330-BC2F-F191DC4D9760}"/>
    <dgm:cxn modelId="{462D913F-DC1D-46BB-B8D1-D600E5B14992}" type="presOf" srcId="{274045E7-25E4-4C0A-9DAD-1D3F5E54C82A}" destId="{AF82FE77-8C9A-4CAD-9E13-54A1ADA1CB6C}" srcOrd="0" destOrd="0" presId="urn:microsoft.com/office/officeart/2008/layout/PictureStrips"/>
    <dgm:cxn modelId="{DDF38CFF-2C6F-47D5-BDA3-ADF36B27FE23}" type="presOf" srcId="{2A85B358-E329-4BB8-8696-5290B23342A6}" destId="{9CE899A6-7E84-4177-A6B7-00F373E1C580}" srcOrd="0" destOrd="0" presId="urn:microsoft.com/office/officeart/2008/layout/PictureStrips"/>
    <dgm:cxn modelId="{700BE1DC-7F16-4A15-A528-536DA71C9D91}" type="presParOf" srcId="{DC8FFC64-A934-4FC2-99B9-048E43643A80}" destId="{0D24B523-9ADC-485A-AA62-025F927B8D16}" srcOrd="0" destOrd="0" presId="urn:microsoft.com/office/officeart/2008/layout/PictureStrips"/>
    <dgm:cxn modelId="{632A802C-728E-4FDB-84D3-D3FE7695AA4B}" type="presParOf" srcId="{0D24B523-9ADC-485A-AA62-025F927B8D16}" destId="{9CE899A6-7E84-4177-A6B7-00F373E1C580}" srcOrd="0" destOrd="0" presId="urn:microsoft.com/office/officeart/2008/layout/PictureStrips"/>
    <dgm:cxn modelId="{30A9007B-BCAF-408B-A883-41EC297F7D36}" type="presParOf" srcId="{0D24B523-9ADC-485A-AA62-025F927B8D16}" destId="{E954B14C-0746-4ACC-9269-1E2971F26159}" srcOrd="1" destOrd="0" presId="urn:microsoft.com/office/officeart/2008/layout/PictureStrips"/>
    <dgm:cxn modelId="{1BDDC295-381D-49FA-A2D3-9B8BE0940938}" type="presParOf" srcId="{DC8FFC64-A934-4FC2-99B9-048E43643A80}" destId="{547B88D7-2FC2-4F4C-8D68-BD24E4FBA813}" srcOrd="1" destOrd="0" presId="urn:microsoft.com/office/officeart/2008/layout/PictureStrips"/>
    <dgm:cxn modelId="{2A9774BB-EFCA-4A71-A1D8-94452E5299DF}" type="presParOf" srcId="{DC8FFC64-A934-4FC2-99B9-048E43643A80}" destId="{E08BD6B5-B370-4410-8C23-9853461E7938}" srcOrd="2" destOrd="0" presId="urn:microsoft.com/office/officeart/2008/layout/PictureStrips"/>
    <dgm:cxn modelId="{D8E7D11E-8E15-4C33-A588-ECD59EB9EBEF}" type="presParOf" srcId="{E08BD6B5-B370-4410-8C23-9853461E7938}" destId="{BE82BA1E-4123-4186-8F9E-A441DA29AF10}" srcOrd="0" destOrd="0" presId="urn:microsoft.com/office/officeart/2008/layout/PictureStrips"/>
    <dgm:cxn modelId="{6AEF6664-3506-482D-964F-F498A9F2822B}" type="presParOf" srcId="{E08BD6B5-B370-4410-8C23-9853461E7938}" destId="{272D0B76-D269-4711-B89C-ACBD318A8762}" srcOrd="1" destOrd="0" presId="urn:microsoft.com/office/officeart/2008/layout/PictureStrips"/>
    <dgm:cxn modelId="{87A96536-0446-4722-B959-A7D61549AFD3}" type="presParOf" srcId="{DC8FFC64-A934-4FC2-99B9-048E43643A80}" destId="{97624C29-984B-4A15-8E34-9F37970DC444}" srcOrd="3" destOrd="0" presId="urn:microsoft.com/office/officeart/2008/layout/PictureStrips"/>
    <dgm:cxn modelId="{328800CA-657C-4BE8-BADC-0A0BCD757512}" type="presParOf" srcId="{DC8FFC64-A934-4FC2-99B9-048E43643A80}" destId="{DC6D6B92-3F55-4F26-B96D-6FD37B382D0D}" srcOrd="4" destOrd="0" presId="urn:microsoft.com/office/officeart/2008/layout/PictureStrips"/>
    <dgm:cxn modelId="{3E9BDFD7-5210-4D01-93E1-F1C0CF79BEE6}" type="presParOf" srcId="{DC6D6B92-3F55-4F26-B96D-6FD37B382D0D}" destId="{AF82FE77-8C9A-4CAD-9E13-54A1ADA1CB6C}" srcOrd="0" destOrd="0" presId="urn:microsoft.com/office/officeart/2008/layout/PictureStrips"/>
    <dgm:cxn modelId="{D0FA56D8-6F45-4D05-BB0C-D7F9C3639039}" type="presParOf" srcId="{DC6D6B92-3F55-4F26-B96D-6FD37B382D0D}" destId="{AA298C40-3337-48DF-BCEE-948A0CC27473}" srcOrd="1" destOrd="0" presId="urn:microsoft.com/office/officeart/2008/layout/PictureStrips"/>
    <dgm:cxn modelId="{E224922F-A8DD-4437-985A-8DA71B97067D}" type="presParOf" srcId="{DC8FFC64-A934-4FC2-99B9-048E43643A80}" destId="{5D998D45-0E59-4571-829C-28114079565C}" srcOrd="5" destOrd="0" presId="urn:microsoft.com/office/officeart/2008/layout/PictureStrips"/>
    <dgm:cxn modelId="{C5C6FE4B-311B-4240-8279-C2BEC9CDE3D6}" type="presParOf" srcId="{DC8FFC64-A934-4FC2-99B9-048E43643A80}" destId="{53198683-D9EA-4091-8031-C2621411E3A8}" srcOrd="6" destOrd="0" presId="urn:microsoft.com/office/officeart/2008/layout/PictureStrips"/>
    <dgm:cxn modelId="{3472C0A9-0644-4193-A6E3-9F9A74D0FE78}" type="presParOf" srcId="{53198683-D9EA-4091-8031-C2621411E3A8}" destId="{79570CC9-4EC3-48DB-93E7-EC1738FEFC6C}" srcOrd="0" destOrd="0" presId="urn:microsoft.com/office/officeart/2008/layout/PictureStrips"/>
    <dgm:cxn modelId="{99CC4416-49C0-45F2-99EF-C5626B4E7E86}" type="presParOf" srcId="{53198683-D9EA-4091-8031-C2621411E3A8}" destId="{8886C4E2-C668-4FDA-BC31-F349F5B7D47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2C8CD8-D4E7-4838-9F79-FDA5D1C6B5E4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208CF62-D111-411D-A0E3-6DD3ECEF0F84}">
      <dgm:prSet phldrT="[文字]" custT="1"/>
      <dgm:spPr/>
      <dgm:t>
        <a:bodyPr/>
        <a:lstStyle/>
        <a:p>
          <a:r>
            <a:rPr lang="en-US" altLang="zh-TW" sz="2400" b="1" dirty="0" smtClean="0">
              <a:solidFill>
                <a:srgbClr val="008000"/>
              </a:solidFill>
            </a:rPr>
            <a:t>1.</a:t>
          </a:r>
          <a:r>
            <a:rPr lang="zh-TW" altLang="en-US" sz="2400" b="1" dirty="0" smtClean="0">
              <a:solidFill>
                <a:srgbClr val="008000"/>
              </a:solidFill>
            </a:rPr>
            <a:t>注意你吃了什麼</a:t>
          </a:r>
          <a:endParaRPr lang="zh-TW" altLang="en-US" sz="2400" b="1" dirty="0">
            <a:solidFill>
              <a:srgbClr val="008000"/>
            </a:solidFill>
          </a:endParaRPr>
        </a:p>
      </dgm:t>
    </dgm:pt>
    <dgm:pt modelId="{A9B1D787-792D-4B76-A7C7-3D3723757A12}" type="parTrans" cxnId="{24CAF2E9-C6BA-4DC1-9D16-844C037D4B42}">
      <dgm:prSet/>
      <dgm:spPr/>
      <dgm:t>
        <a:bodyPr/>
        <a:lstStyle/>
        <a:p>
          <a:endParaRPr lang="zh-TW" altLang="en-US"/>
        </a:p>
      </dgm:t>
    </dgm:pt>
    <dgm:pt modelId="{E62AF961-D282-47EF-8C9C-E4A50E953926}" type="sibTrans" cxnId="{24CAF2E9-C6BA-4DC1-9D16-844C037D4B42}">
      <dgm:prSet/>
      <dgm:spPr/>
      <dgm:t>
        <a:bodyPr/>
        <a:lstStyle/>
        <a:p>
          <a:endParaRPr lang="zh-TW" altLang="en-US"/>
        </a:p>
      </dgm:t>
    </dgm:pt>
    <dgm:pt modelId="{BEAAE860-20F2-45E6-B701-ABB3BC357B49}">
      <dgm:prSet phldrT="[文字]" custT="1"/>
      <dgm:spPr/>
      <dgm:t>
        <a:bodyPr/>
        <a:lstStyle/>
        <a:p>
          <a:r>
            <a:rPr lang="zh-TW" altLang="en-US" sz="1800" b="1" i="0" dirty="0" smtClean="0"/>
            <a:t>停止購買已經被過度捕撈的魚類，尤其是瀕危的大目鮪、黃鰭鮪和長鰭鮪。</a:t>
          </a:r>
          <a:endParaRPr lang="zh-TW" altLang="en-US" sz="1800" b="1" dirty="0"/>
        </a:p>
      </dgm:t>
    </dgm:pt>
    <dgm:pt modelId="{5293E8DF-CF8D-456A-89BD-4E23A6812053}" type="parTrans" cxnId="{A004E3C1-3BB7-488C-8C48-DA57338CA6A7}">
      <dgm:prSet/>
      <dgm:spPr/>
      <dgm:t>
        <a:bodyPr/>
        <a:lstStyle/>
        <a:p>
          <a:endParaRPr lang="zh-TW" altLang="en-US"/>
        </a:p>
      </dgm:t>
    </dgm:pt>
    <dgm:pt modelId="{2AA094BE-C21D-4B16-A63C-BD414BF58F85}" type="sibTrans" cxnId="{A004E3C1-3BB7-488C-8C48-DA57338CA6A7}">
      <dgm:prSet/>
      <dgm:spPr/>
      <dgm:t>
        <a:bodyPr/>
        <a:lstStyle/>
        <a:p>
          <a:endParaRPr lang="zh-TW" altLang="en-US"/>
        </a:p>
      </dgm:t>
    </dgm:pt>
    <dgm:pt modelId="{9908F94F-8A01-4FB8-91A6-1E3885F878B5}">
      <dgm:prSet phldrT="[文字]" custT="1"/>
      <dgm:spPr/>
      <dgm:t>
        <a:bodyPr/>
        <a:lstStyle/>
        <a:p>
          <a:r>
            <a:rPr lang="en-US" altLang="zh-TW" sz="2400" b="1" dirty="0" smtClean="0">
              <a:solidFill>
                <a:srgbClr val="008000"/>
              </a:solidFill>
            </a:rPr>
            <a:t>2.</a:t>
          </a:r>
          <a:r>
            <a:rPr lang="zh-TW" altLang="en-US" sz="2400" b="1" dirty="0" smtClean="0">
              <a:solidFill>
                <a:srgbClr val="008000"/>
              </a:solidFill>
            </a:rPr>
            <a:t>少用塑膠製品</a:t>
          </a:r>
          <a:endParaRPr lang="zh-TW" altLang="en-US" sz="2400" b="1" dirty="0">
            <a:solidFill>
              <a:srgbClr val="008000"/>
            </a:solidFill>
          </a:endParaRPr>
        </a:p>
      </dgm:t>
    </dgm:pt>
    <dgm:pt modelId="{B0926BE2-1730-48D0-976F-B0909CF80F89}" type="parTrans" cxnId="{1273F00A-0777-4A4D-8A8D-63DE772B69DF}">
      <dgm:prSet/>
      <dgm:spPr/>
      <dgm:t>
        <a:bodyPr/>
        <a:lstStyle/>
        <a:p>
          <a:endParaRPr lang="zh-TW" altLang="en-US"/>
        </a:p>
      </dgm:t>
    </dgm:pt>
    <dgm:pt modelId="{E07BF725-C793-495D-9E85-6F02D4F06544}" type="sibTrans" cxnId="{1273F00A-0777-4A4D-8A8D-63DE772B69DF}">
      <dgm:prSet/>
      <dgm:spPr/>
      <dgm:t>
        <a:bodyPr/>
        <a:lstStyle/>
        <a:p>
          <a:endParaRPr lang="zh-TW" altLang="en-US"/>
        </a:p>
      </dgm:t>
    </dgm:pt>
    <dgm:pt modelId="{ADF433D1-5CD6-45BE-84BF-9BE2D326BEE4}">
      <dgm:prSet phldrT="[文字]" custT="1"/>
      <dgm:spPr/>
      <dgm:t>
        <a:bodyPr/>
        <a:lstStyle/>
        <a:p>
          <a:r>
            <a:rPr lang="zh-TW" altLang="en-US" sz="1800" b="1" i="0" dirty="0" smtClean="0"/>
            <a:t>塑膠垃圾會流落海洋。塑膠製品不易分解，海洋生物可能誤食，造成塑化海洋。</a:t>
          </a:r>
          <a:endParaRPr lang="zh-TW" altLang="en-US" sz="1800" b="1" dirty="0"/>
        </a:p>
      </dgm:t>
    </dgm:pt>
    <dgm:pt modelId="{2CD6D7A2-A80E-4EFE-806B-ABDB77C347F3}" type="parTrans" cxnId="{8CA39BAD-0167-4AA6-A55A-0D707FAD68AF}">
      <dgm:prSet/>
      <dgm:spPr/>
      <dgm:t>
        <a:bodyPr/>
        <a:lstStyle/>
        <a:p>
          <a:endParaRPr lang="zh-TW" altLang="en-US"/>
        </a:p>
      </dgm:t>
    </dgm:pt>
    <dgm:pt modelId="{D9CD577A-7BE8-4F15-8347-67F748C0ADB4}" type="sibTrans" cxnId="{8CA39BAD-0167-4AA6-A55A-0D707FAD68AF}">
      <dgm:prSet/>
      <dgm:spPr/>
      <dgm:t>
        <a:bodyPr/>
        <a:lstStyle/>
        <a:p>
          <a:endParaRPr lang="zh-TW" altLang="en-US"/>
        </a:p>
      </dgm:t>
    </dgm:pt>
    <dgm:pt modelId="{1432B830-E2DA-4E52-B6BA-F19806528225}">
      <dgm:prSet phldrT="[文字]" custT="1"/>
      <dgm:spPr/>
      <dgm:t>
        <a:bodyPr/>
        <a:lstStyle/>
        <a:p>
          <a:r>
            <a:rPr lang="en-US" altLang="zh-TW" sz="2400" b="1" dirty="0" smtClean="0">
              <a:solidFill>
                <a:srgbClr val="008000"/>
              </a:solidFill>
            </a:rPr>
            <a:t>3.</a:t>
          </a:r>
          <a:r>
            <a:rPr lang="zh-TW" altLang="en-US" sz="2400" b="1" dirty="0" smtClean="0">
              <a:solidFill>
                <a:srgbClr val="008000"/>
              </a:solidFill>
            </a:rPr>
            <a:t>節能減碳</a:t>
          </a:r>
          <a:endParaRPr lang="zh-TW" altLang="en-US" sz="2400" dirty="0"/>
        </a:p>
      </dgm:t>
    </dgm:pt>
    <dgm:pt modelId="{8A20FF66-7B30-4B9E-96E0-075BE602E271}" type="parTrans" cxnId="{B4BADC21-B9FC-4EF1-B98B-E0DA85F14CC9}">
      <dgm:prSet/>
      <dgm:spPr/>
      <dgm:t>
        <a:bodyPr/>
        <a:lstStyle/>
        <a:p>
          <a:endParaRPr lang="zh-TW" altLang="en-US"/>
        </a:p>
      </dgm:t>
    </dgm:pt>
    <dgm:pt modelId="{A683808A-59E1-487E-A453-5EB5AF527941}" type="sibTrans" cxnId="{B4BADC21-B9FC-4EF1-B98B-E0DA85F14CC9}">
      <dgm:prSet/>
      <dgm:spPr/>
      <dgm:t>
        <a:bodyPr/>
        <a:lstStyle/>
        <a:p>
          <a:endParaRPr lang="zh-TW" altLang="en-US"/>
        </a:p>
      </dgm:t>
    </dgm:pt>
    <dgm:pt modelId="{8CB575BF-3F61-481B-9E71-8D72AF96F5EB}">
      <dgm:prSet phldrT="[文字]" custT="1"/>
      <dgm:spPr/>
      <dgm:t>
        <a:bodyPr/>
        <a:lstStyle/>
        <a:p>
          <a:r>
            <a:rPr lang="zh-TW" altLang="en-US" sz="1800" b="1" i="0" dirty="0" smtClean="0"/>
            <a:t>海洋吸收過多二氧化碳，會令海水變酸，使海洋生態系統崩潰。節能減碳會令海洋更健康。</a:t>
          </a:r>
          <a:endParaRPr lang="zh-TW" altLang="en-US" sz="1800" b="1" dirty="0"/>
        </a:p>
      </dgm:t>
    </dgm:pt>
    <dgm:pt modelId="{5C882B19-CB57-458C-A89A-9DEC0A219FE1}" type="parTrans" cxnId="{5EFA009A-43B5-48AB-98A9-0B95E3D8966C}">
      <dgm:prSet/>
      <dgm:spPr/>
      <dgm:t>
        <a:bodyPr/>
        <a:lstStyle/>
        <a:p>
          <a:endParaRPr lang="zh-TW" altLang="en-US"/>
        </a:p>
      </dgm:t>
    </dgm:pt>
    <dgm:pt modelId="{C5B64DE5-138F-4040-A698-4422B8E3DE80}" type="sibTrans" cxnId="{5EFA009A-43B5-48AB-98A9-0B95E3D8966C}">
      <dgm:prSet/>
      <dgm:spPr/>
      <dgm:t>
        <a:bodyPr/>
        <a:lstStyle/>
        <a:p>
          <a:endParaRPr lang="zh-TW" altLang="en-US"/>
        </a:p>
      </dgm:t>
    </dgm:pt>
    <dgm:pt modelId="{E76CB9F2-2D75-4B42-8E72-DE388174771F}" type="pres">
      <dgm:prSet presAssocID="{7F2C8CD8-D4E7-4838-9F79-FDA5D1C6B5E4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3B0170A6-A34F-471E-B997-D7FCA2A324FB}" type="pres">
      <dgm:prSet presAssocID="{7208CF62-D111-411D-A0E3-6DD3ECEF0F84}" presName="parenttextcomposite" presStyleCnt="0"/>
      <dgm:spPr/>
    </dgm:pt>
    <dgm:pt modelId="{8A07D246-BC1F-4FAD-81CB-7882309800C2}" type="pres">
      <dgm:prSet presAssocID="{7208CF62-D111-411D-A0E3-6DD3ECEF0F84}" presName="parenttext" presStyleLbl="revTx" presStyleIdx="0" presStyleCnt="3" custLinFactNeighborX="-678" custLinFactNeighborY="3281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4A699C-1194-410E-91E1-9B237FC8B84C}" type="pres">
      <dgm:prSet presAssocID="{7208CF62-D111-411D-A0E3-6DD3ECEF0F84}" presName="composite" presStyleCnt="0"/>
      <dgm:spPr/>
    </dgm:pt>
    <dgm:pt modelId="{A02B0112-DCB6-401A-A9CA-F213BD1A1709}" type="pres">
      <dgm:prSet presAssocID="{7208CF62-D111-411D-A0E3-6DD3ECEF0F84}" presName="chevron1" presStyleLbl="alignNode1" presStyleIdx="0" presStyleCnt="21"/>
      <dgm:spPr/>
    </dgm:pt>
    <dgm:pt modelId="{EC5086E3-11D7-4658-BFEE-85B4FB2AFA1D}" type="pres">
      <dgm:prSet presAssocID="{7208CF62-D111-411D-A0E3-6DD3ECEF0F84}" presName="chevron2" presStyleLbl="alignNode1" presStyleIdx="1" presStyleCnt="21"/>
      <dgm:spPr/>
    </dgm:pt>
    <dgm:pt modelId="{BCBF7AFD-4C98-4EC2-874B-A974A39FD2C0}" type="pres">
      <dgm:prSet presAssocID="{7208CF62-D111-411D-A0E3-6DD3ECEF0F84}" presName="chevron3" presStyleLbl="alignNode1" presStyleIdx="2" presStyleCnt="21"/>
      <dgm:spPr/>
    </dgm:pt>
    <dgm:pt modelId="{875746DE-5DE5-4E21-BEE3-5909891CBE12}" type="pres">
      <dgm:prSet presAssocID="{7208CF62-D111-411D-A0E3-6DD3ECEF0F84}" presName="chevron4" presStyleLbl="alignNode1" presStyleIdx="3" presStyleCnt="21"/>
      <dgm:spPr/>
    </dgm:pt>
    <dgm:pt modelId="{07248806-00D8-451F-ACDD-A78CC8860629}" type="pres">
      <dgm:prSet presAssocID="{7208CF62-D111-411D-A0E3-6DD3ECEF0F84}" presName="chevron5" presStyleLbl="alignNode1" presStyleIdx="4" presStyleCnt="21"/>
      <dgm:spPr/>
    </dgm:pt>
    <dgm:pt modelId="{9D217266-98E1-4F76-9A7A-691AE66D2AD1}" type="pres">
      <dgm:prSet presAssocID="{7208CF62-D111-411D-A0E3-6DD3ECEF0F84}" presName="chevron6" presStyleLbl="alignNode1" presStyleIdx="5" presStyleCnt="21"/>
      <dgm:spPr/>
    </dgm:pt>
    <dgm:pt modelId="{E56CD731-0FEF-4341-91A1-0001471750BC}" type="pres">
      <dgm:prSet presAssocID="{7208CF62-D111-411D-A0E3-6DD3ECEF0F84}" presName="chevron7" presStyleLbl="alignNode1" presStyleIdx="6" presStyleCnt="21"/>
      <dgm:spPr/>
    </dgm:pt>
    <dgm:pt modelId="{3FB4AC18-52B0-4F5F-B1A5-50A324106DD8}" type="pres">
      <dgm:prSet presAssocID="{7208CF62-D111-411D-A0E3-6DD3ECEF0F84}" presName="childtext" presStyleLbl="solidFgAcc1" presStyleIdx="0" presStyleCnt="3" custLinFactNeighborX="827" custLinFactNeighborY="-2575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7E34117-D7E4-4826-8E87-E279F88A1856}" type="pres">
      <dgm:prSet presAssocID="{E62AF961-D282-47EF-8C9C-E4A50E953926}" presName="sibTrans" presStyleCnt="0"/>
      <dgm:spPr/>
    </dgm:pt>
    <dgm:pt modelId="{1E64D693-21AF-4B5C-A9A5-29440BE99F89}" type="pres">
      <dgm:prSet presAssocID="{9908F94F-8A01-4FB8-91A6-1E3885F878B5}" presName="parenttextcomposite" presStyleCnt="0"/>
      <dgm:spPr/>
    </dgm:pt>
    <dgm:pt modelId="{68406A12-6114-42D5-A2CE-825D34C84497}" type="pres">
      <dgm:prSet presAssocID="{9908F94F-8A01-4FB8-91A6-1E3885F878B5}" presName="parenttext" presStyleLbl="revTx" presStyleIdx="1" presStyleCnt="3" custLinFactNeighborX="-678" custLinFactNeighborY="315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D7B8208-3804-4B58-807C-E3754CFAC934}" type="pres">
      <dgm:prSet presAssocID="{9908F94F-8A01-4FB8-91A6-1E3885F878B5}" presName="composite" presStyleCnt="0"/>
      <dgm:spPr/>
    </dgm:pt>
    <dgm:pt modelId="{E010FF52-4D0A-469E-AB46-A4BD75CAAB82}" type="pres">
      <dgm:prSet presAssocID="{9908F94F-8A01-4FB8-91A6-1E3885F878B5}" presName="chevron1" presStyleLbl="alignNode1" presStyleIdx="7" presStyleCnt="21"/>
      <dgm:spPr/>
    </dgm:pt>
    <dgm:pt modelId="{48D80314-43D8-4084-A0A4-A48F8931747E}" type="pres">
      <dgm:prSet presAssocID="{9908F94F-8A01-4FB8-91A6-1E3885F878B5}" presName="chevron2" presStyleLbl="alignNode1" presStyleIdx="8" presStyleCnt="21"/>
      <dgm:spPr/>
    </dgm:pt>
    <dgm:pt modelId="{12BFA21E-1E47-4D9C-BFD4-1406670F320A}" type="pres">
      <dgm:prSet presAssocID="{9908F94F-8A01-4FB8-91A6-1E3885F878B5}" presName="chevron3" presStyleLbl="alignNode1" presStyleIdx="9" presStyleCnt="21"/>
      <dgm:spPr/>
    </dgm:pt>
    <dgm:pt modelId="{64C848E7-C195-45D9-9C1B-EE794AE7D907}" type="pres">
      <dgm:prSet presAssocID="{9908F94F-8A01-4FB8-91A6-1E3885F878B5}" presName="chevron4" presStyleLbl="alignNode1" presStyleIdx="10" presStyleCnt="21"/>
      <dgm:spPr/>
    </dgm:pt>
    <dgm:pt modelId="{05137DE8-DE41-4278-92C6-BE81C54B307A}" type="pres">
      <dgm:prSet presAssocID="{9908F94F-8A01-4FB8-91A6-1E3885F878B5}" presName="chevron5" presStyleLbl="alignNode1" presStyleIdx="11" presStyleCnt="21"/>
      <dgm:spPr/>
    </dgm:pt>
    <dgm:pt modelId="{46C433B6-6A6A-4F74-8232-2FDD1B788118}" type="pres">
      <dgm:prSet presAssocID="{9908F94F-8A01-4FB8-91A6-1E3885F878B5}" presName="chevron6" presStyleLbl="alignNode1" presStyleIdx="12" presStyleCnt="21"/>
      <dgm:spPr/>
    </dgm:pt>
    <dgm:pt modelId="{51E32C2A-8CEF-4D9F-A2D7-4C22EC8893F0}" type="pres">
      <dgm:prSet presAssocID="{9908F94F-8A01-4FB8-91A6-1E3885F878B5}" presName="chevron7" presStyleLbl="alignNode1" presStyleIdx="13" presStyleCnt="21"/>
      <dgm:spPr/>
    </dgm:pt>
    <dgm:pt modelId="{F7A0C7F1-FA1C-4213-8271-898877673025}" type="pres">
      <dgm:prSet presAssocID="{9908F94F-8A01-4FB8-91A6-1E3885F878B5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4B55683-2582-4D13-9F64-C102886977A7}" type="pres">
      <dgm:prSet presAssocID="{E07BF725-C793-495D-9E85-6F02D4F06544}" presName="sibTrans" presStyleCnt="0"/>
      <dgm:spPr/>
    </dgm:pt>
    <dgm:pt modelId="{2F51BF7C-C422-4B85-B8F8-C81286B731C2}" type="pres">
      <dgm:prSet presAssocID="{1432B830-E2DA-4E52-B6BA-F19806528225}" presName="parenttextcomposite" presStyleCnt="0"/>
      <dgm:spPr/>
    </dgm:pt>
    <dgm:pt modelId="{F7CF0EEF-C712-4E94-B250-D1B5ABB08706}" type="pres">
      <dgm:prSet presAssocID="{1432B830-E2DA-4E52-B6BA-F19806528225}" presName="parenttext" presStyleLbl="revTx" presStyleIdx="2" presStyleCnt="3" custLinFactNeighborX="-678" custLinFactNeighborY="30182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677884C-B979-4DB1-9981-389F06C61A69}" type="pres">
      <dgm:prSet presAssocID="{1432B830-E2DA-4E52-B6BA-F19806528225}" presName="composite" presStyleCnt="0"/>
      <dgm:spPr/>
    </dgm:pt>
    <dgm:pt modelId="{C02C1721-D404-4853-84FD-64A9E6DF2330}" type="pres">
      <dgm:prSet presAssocID="{1432B830-E2DA-4E52-B6BA-F19806528225}" presName="chevron1" presStyleLbl="alignNode1" presStyleIdx="14" presStyleCnt="21"/>
      <dgm:spPr/>
    </dgm:pt>
    <dgm:pt modelId="{FE2F6EF6-902C-476A-9437-20E45E74C595}" type="pres">
      <dgm:prSet presAssocID="{1432B830-E2DA-4E52-B6BA-F19806528225}" presName="chevron2" presStyleLbl="alignNode1" presStyleIdx="15" presStyleCnt="21"/>
      <dgm:spPr/>
    </dgm:pt>
    <dgm:pt modelId="{A62F622F-1840-446C-82EE-5AFA329BC2BA}" type="pres">
      <dgm:prSet presAssocID="{1432B830-E2DA-4E52-B6BA-F19806528225}" presName="chevron3" presStyleLbl="alignNode1" presStyleIdx="16" presStyleCnt="21"/>
      <dgm:spPr/>
    </dgm:pt>
    <dgm:pt modelId="{763CE5B8-70DE-4009-969D-DBD45143E8E3}" type="pres">
      <dgm:prSet presAssocID="{1432B830-E2DA-4E52-B6BA-F19806528225}" presName="chevron4" presStyleLbl="alignNode1" presStyleIdx="17" presStyleCnt="21"/>
      <dgm:spPr/>
    </dgm:pt>
    <dgm:pt modelId="{2CE4EB9E-2085-49BE-909C-E7E71DA1F0BA}" type="pres">
      <dgm:prSet presAssocID="{1432B830-E2DA-4E52-B6BA-F19806528225}" presName="chevron5" presStyleLbl="alignNode1" presStyleIdx="18" presStyleCnt="21"/>
      <dgm:spPr/>
    </dgm:pt>
    <dgm:pt modelId="{4B77D943-C86E-40A4-A562-E611E1E551BF}" type="pres">
      <dgm:prSet presAssocID="{1432B830-E2DA-4E52-B6BA-F19806528225}" presName="chevron6" presStyleLbl="alignNode1" presStyleIdx="19" presStyleCnt="21"/>
      <dgm:spPr/>
    </dgm:pt>
    <dgm:pt modelId="{952AB5AA-ED53-4941-B25B-EAE61F55E850}" type="pres">
      <dgm:prSet presAssocID="{1432B830-E2DA-4E52-B6BA-F19806528225}" presName="chevron7" presStyleLbl="alignNode1" presStyleIdx="20" presStyleCnt="21"/>
      <dgm:spPr/>
    </dgm:pt>
    <dgm:pt modelId="{749F1280-9121-4782-B56D-0623840097B0}" type="pres">
      <dgm:prSet presAssocID="{1432B830-E2DA-4E52-B6BA-F19806528225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E60238E-6768-4570-8B69-89B5CA2C3A67}" type="presOf" srcId="{9908F94F-8A01-4FB8-91A6-1E3885F878B5}" destId="{68406A12-6114-42D5-A2CE-825D34C84497}" srcOrd="0" destOrd="0" presId="urn:microsoft.com/office/officeart/2008/layout/VerticalAccentList"/>
    <dgm:cxn modelId="{1273F00A-0777-4A4D-8A8D-63DE772B69DF}" srcId="{7F2C8CD8-D4E7-4838-9F79-FDA5D1C6B5E4}" destId="{9908F94F-8A01-4FB8-91A6-1E3885F878B5}" srcOrd="1" destOrd="0" parTransId="{B0926BE2-1730-48D0-976F-B0909CF80F89}" sibTransId="{E07BF725-C793-495D-9E85-6F02D4F06544}"/>
    <dgm:cxn modelId="{A004E3C1-3BB7-488C-8C48-DA57338CA6A7}" srcId="{7208CF62-D111-411D-A0E3-6DD3ECEF0F84}" destId="{BEAAE860-20F2-45E6-B701-ABB3BC357B49}" srcOrd="0" destOrd="0" parTransId="{5293E8DF-CF8D-456A-89BD-4E23A6812053}" sibTransId="{2AA094BE-C21D-4B16-A63C-BD414BF58F85}"/>
    <dgm:cxn modelId="{20178C17-0947-4215-8856-E59531E812B8}" type="presOf" srcId="{8CB575BF-3F61-481B-9E71-8D72AF96F5EB}" destId="{749F1280-9121-4782-B56D-0623840097B0}" srcOrd="0" destOrd="0" presId="urn:microsoft.com/office/officeart/2008/layout/VerticalAccentList"/>
    <dgm:cxn modelId="{D0482805-9A55-4CDF-A85E-C6662E1C763B}" type="presOf" srcId="{ADF433D1-5CD6-45BE-84BF-9BE2D326BEE4}" destId="{F7A0C7F1-FA1C-4213-8271-898877673025}" srcOrd="0" destOrd="0" presId="urn:microsoft.com/office/officeart/2008/layout/VerticalAccentList"/>
    <dgm:cxn modelId="{255F9EB3-CFF1-4171-B563-2288318E6412}" type="presOf" srcId="{7208CF62-D111-411D-A0E3-6DD3ECEF0F84}" destId="{8A07D246-BC1F-4FAD-81CB-7882309800C2}" srcOrd="0" destOrd="0" presId="urn:microsoft.com/office/officeart/2008/layout/VerticalAccentList"/>
    <dgm:cxn modelId="{14CDCBFB-C66C-4185-B606-E6447C1531F1}" type="presOf" srcId="{BEAAE860-20F2-45E6-B701-ABB3BC357B49}" destId="{3FB4AC18-52B0-4F5F-B1A5-50A324106DD8}" srcOrd="0" destOrd="0" presId="urn:microsoft.com/office/officeart/2008/layout/VerticalAccentList"/>
    <dgm:cxn modelId="{5EFA009A-43B5-48AB-98A9-0B95E3D8966C}" srcId="{1432B830-E2DA-4E52-B6BA-F19806528225}" destId="{8CB575BF-3F61-481B-9E71-8D72AF96F5EB}" srcOrd="0" destOrd="0" parTransId="{5C882B19-CB57-458C-A89A-9DEC0A219FE1}" sibTransId="{C5B64DE5-138F-4040-A698-4422B8E3DE80}"/>
    <dgm:cxn modelId="{7A467811-21DE-45C0-9038-5DBDC6FC3BBD}" type="presOf" srcId="{1432B830-E2DA-4E52-B6BA-F19806528225}" destId="{F7CF0EEF-C712-4E94-B250-D1B5ABB08706}" srcOrd="0" destOrd="0" presId="urn:microsoft.com/office/officeart/2008/layout/VerticalAccentList"/>
    <dgm:cxn modelId="{8CA39BAD-0167-4AA6-A55A-0D707FAD68AF}" srcId="{9908F94F-8A01-4FB8-91A6-1E3885F878B5}" destId="{ADF433D1-5CD6-45BE-84BF-9BE2D326BEE4}" srcOrd="0" destOrd="0" parTransId="{2CD6D7A2-A80E-4EFE-806B-ABDB77C347F3}" sibTransId="{D9CD577A-7BE8-4F15-8347-67F748C0ADB4}"/>
    <dgm:cxn modelId="{B4BADC21-B9FC-4EF1-B98B-E0DA85F14CC9}" srcId="{7F2C8CD8-D4E7-4838-9F79-FDA5D1C6B5E4}" destId="{1432B830-E2DA-4E52-B6BA-F19806528225}" srcOrd="2" destOrd="0" parTransId="{8A20FF66-7B30-4B9E-96E0-075BE602E271}" sibTransId="{A683808A-59E1-487E-A453-5EB5AF527941}"/>
    <dgm:cxn modelId="{24CAF2E9-C6BA-4DC1-9D16-844C037D4B42}" srcId="{7F2C8CD8-D4E7-4838-9F79-FDA5D1C6B5E4}" destId="{7208CF62-D111-411D-A0E3-6DD3ECEF0F84}" srcOrd="0" destOrd="0" parTransId="{A9B1D787-792D-4B76-A7C7-3D3723757A12}" sibTransId="{E62AF961-D282-47EF-8C9C-E4A50E953926}"/>
    <dgm:cxn modelId="{15D868C0-2E46-41C5-9A05-059F88163879}" type="presOf" srcId="{7F2C8CD8-D4E7-4838-9F79-FDA5D1C6B5E4}" destId="{E76CB9F2-2D75-4B42-8E72-DE388174771F}" srcOrd="0" destOrd="0" presId="urn:microsoft.com/office/officeart/2008/layout/VerticalAccentList"/>
    <dgm:cxn modelId="{94197391-239A-4E69-B4A7-F975459885E7}" type="presParOf" srcId="{E76CB9F2-2D75-4B42-8E72-DE388174771F}" destId="{3B0170A6-A34F-471E-B997-D7FCA2A324FB}" srcOrd="0" destOrd="0" presId="urn:microsoft.com/office/officeart/2008/layout/VerticalAccentList"/>
    <dgm:cxn modelId="{21828FF0-2588-4B42-9912-383BC6655D48}" type="presParOf" srcId="{3B0170A6-A34F-471E-B997-D7FCA2A324FB}" destId="{8A07D246-BC1F-4FAD-81CB-7882309800C2}" srcOrd="0" destOrd="0" presId="urn:microsoft.com/office/officeart/2008/layout/VerticalAccentList"/>
    <dgm:cxn modelId="{9CD86B58-86AE-4B75-A8C3-30812D716FD0}" type="presParOf" srcId="{E76CB9F2-2D75-4B42-8E72-DE388174771F}" destId="{724A699C-1194-410E-91E1-9B237FC8B84C}" srcOrd="1" destOrd="0" presId="urn:microsoft.com/office/officeart/2008/layout/VerticalAccentList"/>
    <dgm:cxn modelId="{C4048D63-474A-4A43-9A03-6F54A9AC5236}" type="presParOf" srcId="{724A699C-1194-410E-91E1-9B237FC8B84C}" destId="{A02B0112-DCB6-401A-A9CA-F213BD1A1709}" srcOrd="0" destOrd="0" presId="urn:microsoft.com/office/officeart/2008/layout/VerticalAccentList"/>
    <dgm:cxn modelId="{47649324-1BD7-4F06-B92C-8D07B70D8348}" type="presParOf" srcId="{724A699C-1194-410E-91E1-9B237FC8B84C}" destId="{EC5086E3-11D7-4658-BFEE-85B4FB2AFA1D}" srcOrd="1" destOrd="0" presId="urn:microsoft.com/office/officeart/2008/layout/VerticalAccentList"/>
    <dgm:cxn modelId="{5E88044D-93B3-4073-A3E9-C2007C445A3D}" type="presParOf" srcId="{724A699C-1194-410E-91E1-9B237FC8B84C}" destId="{BCBF7AFD-4C98-4EC2-874B-A974A39FD2C0}" srcOrd="2" destOrd="0" presId="urn:microsoft.com/office/officeart/2008/layout/VerticalAccentList"/>
    <dgm:cxn modelId="{2695E9FC-1518-4DAF-BAC3-A8F64AEBA5C3}" type="presParOf" srcId="{724A699C-1194-410E-91E1-9B237FC8B84C}" destId="{875746DE-5DE5-4E21-BEE3-5909891CBE12}" srcOrd="3" destOrd="0" presId="urn:microsoft.com/office/officeart/2008/layout/VerticalAccentList"/>
    <dgm:cxn modelId="{EF9B21C4-BF08-4CD3-98A2-FA9ACDB8B775}" type="presParOf" srcId="{724A699C-1194-410E-91E1-9B237FC8B84C}" destId="{07248806-00D8-451F-ACDD-A78CC8860629}" srcOrd="4" destOrd="0" presId="urn:microsoft.com/office/officeart/2008/layout/VerticalAccentList"/>
    <dgm:cxn modelId="{FE9CB5D0-A6C9-43FA-BB9A-F97D54C7C779}" type="presParOf" srcId="{724A699C-1194-410E-91E1-9B237FC8B84C}" destId="{9D217266-98E1-4F76-9A7A-691AE66D2AD1}" srcOrd="5" destOrd="0" presId="urn:microsoft.com/office/officeart/2008/layout/VerticalAccentList"/>
    <dgm:cxn modelId="{64C7C96C-A310-46B1-82D1-13A621315DFE}" type="presParOf" srcId="{724A699C-1194-410E-91E1-9B237FC8B84C}" destId="{E56CD731-0FEF-4341-91A1-0001471750BC}" srcOrd="6" destOrd="0" presId="urn:microsoft.com/office/officeart/2008/layout/VerticalAccentList"/>
    <dgm:cxn modelId="{9CE89FA8-6A38-4EF4-9CCE-63D1683A7EFC}" type="presParOf" srcId="{724A699C-1194-410E-91E1-9B237FC8B84C}" destId="{3FB4AC18-52B0-4F5F-B1A5-50A324106DD8}" srcOrd="7" destOrd="0" presId="urn:microsoft.com/office/officeart/2008/layout/VerticalAccentList"/>
    <dgm:cxn modelId="{DEF1F06D-F99E-4F22-9008-15CAB64D6638}" type="presParOf" srcId="{E76CB9F2-2D75-4B42-8E72-DE388174771F}" destId="{B7E34117-D7E4-4826-8E87-E279F88A1856}" srcOrd="2" destOrd="0" presId="urn:microsoft.com/office/officeart/2008/layout/VerticalAccentList"/>
    <dgm:cxn modelId="{E594AC38-E207-40B3-9F75-C9DE6A9313D4}" type="presParOf" srcId="{E76CB9F2-2D75-4B42-8E72-DE388174771F}" destId="{1E64D693-21AF-4B5C-A9A5-29440BE99F89}" srcOrd="3" destOrd="0" presId="urn:microsoft.com/office/officeart/2008/layout/VerticalAccentList"/>
    <dgm:cxn modelId="{B501D6AA-7CD5-42AA-91F3-5A3325D21556}" type="presParOf" srcId="{1E64D693-21AF-4B5C-A9A5-29440BE99F89}" destId="{68406A12-6114-42D5-A2CE-825D34C84497}" srcOrd="0" destOrd="0" presId="urn:microsoft.com/office/officeart/2008/layout/VerticalAccentList"/>
    <dgm:cxn modelId="{1F210A0E-8C4A-44D8-AB0E-572C0D856C4B}" type="presParOf" srcId="{E76CB9F2-2D75-4B42-8E72-DE388174771F}" destId="{CD7B8208-3804-4B58-807C-E3754CFAC934}" srcOrd="4" destOrd="0" presId="urn:microsoft.com/office/officeart/2008/layout/VerticalAccentList"/>
    <dgm:cxn modelId="{72CFD623-7512-4A8A-B7DC-E9322BF421A5}" type="presParOf" srcId="{CD7B8208-3804-4B58-807C-E3754CFAC934}" destId="{E010FF52-4D0A-469E-AB46-A4BD75CAAB82}" srcOrd="0" destOrd="0" presId="urn:microsoft.com/office/officeart/2008/layout/VerticalAccentList"/>
    <dgm:cxn modelId="{0B655471-E48A-43C7-8D4A-FE6588076B8C}" type="presParOf" srcId="{CD7B8208-3804-4B58-807C-E3754CFAC934}" destId="{48D80314-43D8-4084-A0A4-A48F8931747E}" srcOrd="1" destOrd="0" presId="urn:microsoft.com/office/officeart/2008/layout/VerticalAccentList"/>
    <dgm:cxn modelId="{2429C634-9155-4967-BEDB-6B97BC6BF3A3}" type="presParOf" srcId="{CD7B8208-3804-4B58-807C-E3754CFAC934}" destId="{12BFA21E-1E47-4D9C-BFD4-1406670F320A}" srcOrd="2" destOrd="0" presId="urn:microsoft.com/office/officeart/2008/layout/VerticalAccentList"/>
    <dgm:cxn modelId="{692E74E3-2198-4D2F-AA04-93C23F871DAE}" type="presParOf" srcId="{CD7B8208-3804-4B58-807C-E3754CFAC934}" destId="{64C848E7-C195-45D9-9C1B-EE794AE7D907}" srcOrd="3" destOrd="0" presId="urn:microsoft.com/office/officeart/2008/layout/VerticalAccentList"/>
    <dgm:cxn modelId="{5219539D-7877-42BD-8047-E48C4E3FD34C}" type="presParOf" srcId="{CD7B8208-3804-4B58-807C-E3754CFAC934}" destId="{05137DE8-DE41-4278-92C6-BE81C54B307A}" srcOrd="4" destOrd="0" presId="urn:microsoft.com/office/officeart/2008/layout/VerticalAccentList"/>
    <dgm:cxn modelId="{990B3521-3241-4AAD-B536-97FDDC9050C3}" type="presParOf" srcId="{CD7B8208-3804-4B58-807C-E3754CFAC934}" destId="{46C433B6-6A6A-4F74-8232-2FDD1B788118}" srcOrd="5" destOrd="0" presId="urn:microsoft.com/office/officeart/2008/layout/VerticalAccentList"/>
    <dgm:cxn modelId="{C427618C-63BF-4EC1-BEB3-0A248277092D}" type="presParOf" srcId="{CD7B8208-3804-4B58-807C-E3754CFAC934}" destId="{51E32C2A-8CEF-4D9F-A2D7-4C22EC8893F0}" srcOrd="6" destOrd="0" presId="urn:microsoft.com/office/officeart/2008/layout/VerticalAccentList"/>
    <dgm:cxn modelId="{DF527881-EE1A-4B42-8FB3-82C3F59A9A3B}" type="presParOf" srcId="{CD7B8208-3804-4B58-807C-E3754CFAC934}" destId="{F7A0C7F1-FA1C-4213-8271-898877673025}" srcOrd="7" destOrd="0" presId="urn:microsoft.com/office/officeart/2008/layout/VerticalAccentList"/>
    <dgm:cxn modelId="{8AAC2A5B-C13E-4B13-889A-DD6A001A82D1}" type="presParOf" srcId="{E76CB9F2-2D75-4B42-8E72-DE388174771F}" destId="{A4B55683-2582-4D13-9F64-C102886977A7}" srcOrd="5" destOrd="0" presId="urn:microsoft.com/office/officeart/2008/layout/VerticalAccentList"/>
    <dgm:cxn modelId="{2DA10158-6179-4262-A647-5DF104D9EEE1}" type="presParOf" srcId="{E76CB9F2-2D75-4B42-8E72-DE388174771F}" destId="{2F51BF7C-C422-4B85-B8F8-C81286B731C2}" srcOrd="6" destOrd="0" presId="urn:microsoft.com/office/officeart/2008/layout/VerticalAccentList"/>
    <dgm:cxn modelId="{D5E5970C-2070-4B36-9AD3-3AB9E030C5D4}" type="presParOf" srcId="{2F51BF7C-C422-4B85-B8F8-C81286B731C2}" destId="{F7CF0EEF-C712-4E94-B250-D1B5ABB08706}" srcOrd="0" destOrd="0" presId="urn:microsoft.com/office/officeart/2008/layout/VerticalAccentList"/>
    <dgm:cxn modelId="{37BADF1E-EEAA-4572-8483-D2C49217263E}" type="presParOf" srcId="{E76CB9F2-2D75-4B42-8E72-DE388174771F}" destId="{C677884C-B979-4DB1-9981-389F06C61A69}" srcOrd="7" destOrd="0" presId="urn:microsoft.com/office/officeart/2008/layout/VerticalAccentList"/>
    <dgm:cxn modelId="{27AC7C7A-82DC-49D9-88DE-DAA578E75373}" type="presParOf" srcId="{C677884C-B979-4DB1-9981-389F06C61A69}" destId="{C02C1721-D404-4853-84FD-64A9E6DF2330}" srcOrd="0" destOrd="0" presId="urn:microsoft.com/office/officeart/2008/layout/VerticalAccentList"/>
    <dgm:cxn modelId="{C3322C9B-5343-4BFF-A017-5CAD725ACBF1}" type="presParOf" srcId="{C677884C-B979-4DB1-9981-389F06C61A69}" destId="{FE2F6EF6-902C-476A-9437-20E45E74C595}" srcOrd="1" destOrd="0" presId="urn:microsoft.com/office/officeart/2008/layout/VerticalAccentList"/>
    <dgm:cxn modelId="{B14A2175-C3BE-463C-87E8-10FDA9C48D1A}" type="presParOf" srcId="{C677884C-B979-4DB1-9981-389F06C61A69}" destId="{A62F622F-1840-446C-82EE-5AFA329BC2BA}" srcOrd="2" destOrd="0" presId="urn:microsoft.com/office/officeart/2008/layout/VerticalAccentList"/>
    <dgm:cxn modelId="{28BA27E6-3409-485C-91CA-CF177517D185}" type="presParOf" srcId="{C677884C-B979-4DB1-9981-389F06C61A69}" destId="{763CE5B8-70DE-4009-969D-DBD45143E8E3}" srcOrd="3" destOrd="0" presId="urn:microsoft.com/office/officeart/2008/layout/VerticalAccentList"/>
    <dgm:cxn modelId="{22D2F331-3F61-4E58-B39C-9DAF7C17904B}" type="presParOf" srcId="{C677884C-B979-4DB1-9981-389F06C61A69}" destId="{2CE4EB9E-2085-49BE-909C-E7E71DA1F0BA}" srcOrd="4" destOrd="0" presId="urn:microsoft.com/office/officeart/2008/layout/VerticalAccentList"/>
    <dgm:cxn modelId="{D7DED1D3-FF8A-4AA1-8A8C-CCFA650FC862}" type="presParOf" srcId="{C677884C-B979-4DB1-9981-389F06C61A69}" destId="{4B77D943-C86E-40A4-A562-E611E1E551BF}" srcOrd="5" destOrd="0" presId="urn:microsoft.com/office/officeart/2008/layout/VerticalAccentList"/>
    <dgm:cxn modelId="{9D747906-B875-45DE-9094-77A3E3A257D8}" type="presParOf" srcId="{C677884C-B979-4DB1-9981-389F06C61A69}" destId="{952AB5AA-ED53-4941-B25B-EAE61F55E850}" srcOrd="6" destOrd="0" presId="urn:microsoft.com/office/officeart/2008/layout/VerticalAccentList"/>
    <dgm:cxn modelId="{9CDB130C-3ED1-4E95-8725-F7A247398A02}" type="presParOf" srcId="{C677884C-B979-4DB1-9981-389F06C61A69}" destId="{749F1280-9121-4782-B56D-0623840097B0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2C8CD8-D4E7-4838-9F79-FDA5D1C6B5E4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208CF62-D111-411D-A0E3-6DD3ECEF0F84}">
      <dgm:prSet phldrT="[文字]" custT="1"/>
      <dgm:spPr/>
      <dgm:t>
        <a:bodyPr/>
        <a:lstStyle/>
        <a:p>
          <a:r>
            <a:rPr lang="en-US" altLang="zh-TW" sz="2400" b="1" dirty="0" smtClean="0">
              <a:solidFill>
                <a:srgbClr val="008000"/>
              </a:solidFill>
            </a:rPr>
            <a:t>4.</a:t>
          </a:r>
          <a:r>
            <a:rPr lang="zh-TW" altLang="en-US" sz="2400" b="1" i="0" dirty="0" smtClean="0">
              <a:solidFill>
                <a:srgbClr val="008000"/>
              </a:solidFill>
            </a:rPr>
            <a:t>走，一起去淨灘！</a:t>
          </a:r>
          <a:endParaRPr lang="zh-TW" altLang="en-US" sz="2400" b="1" dirty="0">
            <a:solidFill>
              <a:srgbClr val="008000"/>
            </a:solidFill>
          </a:endParaRPr>
        </a:p>
      </dgm:t>
    </dgm:pt>
    <dgm:pt modelId="{A9B1D787-792D-4B76-A7C7-3D3723757A12}" type="parTrans" cxnId="{24CAF2E9-C6BA-4DC1-9D16-844C037D4B42}">
      <dgm:prSet/>
      <dgm:spPr/>
      <dgm:t>
        <a:bodyPr/>
        <a:lstStyle/>
        <a:p>
          <a:endParaRPr lang="zh-TW" altLang="en-US"/>
        </a:p>
      </dgm:t>
    </dgm:pt>
    <dgm:pt modelId="{E62AF961-D282-47EF-8C9C-E4A50E953926}" type="sibTrans" cxnId="{24CAF2E9-C6BA-4DC1-9D16-844C037D4B42}">
      <dgm:prSet/>
      <dgm:spPr/>
      <dgm:t>
        <a:bodyPr/>
        <a:lstStyle/>
        <a:p>
          <a:endParaRPr lang="zh-TW" altLang="en-US"/>
        </a:p>
      </dgm:t>
    </dgm:pt>
    <dgm:pt modelId="{BEAAE860-20F2-45E6-B701-ABB3BC357B49}">
      <dgm:prSet phldrT="[文字]" custT="1"/>
      <dgm:spPr/>
      <dgm:t>
        <a:bodyPr/>
        <a:lstStyle/>
        <a:p>
          <a:r>
            <a:rPr lang="zh-TW" altLang="en-US" sz="1800" b="1" i="0" dirty="0" smtClean="0"/>
            <a:t>別對著海洋或沙灘扔垃圾。不妨更積極一點，加入淨灘的行列！</a:t>
          </a:r>
          <a:endParaRPr lang="zh-TW" altLang="en-US" sz="1800" b="1" dirty="0"/>
        </a:p>
      </dgm:t>
    </dgm:pt>
    <dgm:pt modelId="{5293E8DF-CF8D-456A-89BD-4E23A6812053}" type="parTrans" cxnId="{A004E3C1-3BB7-488C-8C48-DA57338CA6A7}">
      <dgm:prSet/>
      <dgm:spPr/>
      <dgm:t>
        <a:bodyPr/>
        <a:lstStyle/>
        <a:p>
          <a:endParaRPr lang="zh-TW" altLang="en-US"/>
        </a:p>
      </dgm:t>
    </dgm:pt>
    <dgm:pt modelId="{2AA094BE-C21D-4B16-A63C-BD414BF58F85}" type="sibTrans" cxnId="{A004E3C1-3BB7-488C-8C48-DA57338CA6A7}">
      <dgm:prSet/>
      <dgm:spPr/>
      <dgm:t>
        <a:bodyPr/>
        <a:lstStyle/>
        <a:p>
          <a:endParaRPr lang="zh-TW" altLang="en-US"/>
        </a:p>
      </dgm:t>
    </dgm:pt>
    <dgm:pt modelId="{9908F94F-8A01-4FB8-91A6-1E3885F878B5}">
      <dgm:prSet phldrT="[文字]" custT="1"/>
      <dgm:spPr/>
      <dgm:t>
        <a:bodyPr/>
        <a:lstStyle/>
        <a:p>
          <a:r>
            <a:rPr lang="en-US" altLang="zh-TW" sz="2400" b="1" dirty="0" smtClean="0">
              <a:solidFill>
                <a:srgbClr val="008000"/>
              </a:solidFill>
            </a:rPr>
            <a:t>5.</a:t>
          </a:r>
          <a:r>
            <a:rPr lang="zh-TW" altLang="en-US" sz="2400" b="1" i="0" dirty="0" smtClean="0">
              <a:solidFill>
                <a:srgbClr val="008000"/>
              </a:solidFill>
            </a:rPr>
            <a:t>旅行中，也可以保護海洋</a:t>
          </a:r>
          <a:endParaRPr lang="zh-TW" altLang="en-US" sz="2400" b="1" dirty="0">
            <a:solidFill>
              <a:srgbClr val="008000"/>
            </a:solidFill>
          </a:endParaRPr>
        </a:p>
      </dgm:t>
    </dgm:pt>
    <dgm:pt modelId="{B0926BE2-1730-48D0-976F-B0909CF80F89}" type="parTrans" cxnId="{1273F00A-0777-4A4D-8A8D-63DE772B69DF}">
      <dgm:prSet/>
      <dgm:spPr/>
      <dgm:t>
        <a:bodyPr/>
        <a:lstStyle/>
        <a:p>
          <a:endParaRPr lang="zh-TW" altLang="en-US"/>
        </a:p>
      </dgm:t>
    </dgm:pt>
    <dgm:pt modelId="{E07BF725-C793-495D-9E85-6F02D4F06544}" type="sibTrans" cxnId="{1273F00A-0777-4A4D-8A8D-63DE772B69DF}">
      <dgm:prSet/>
      <dgm:spPr/>
      <dgm:t>
        <a:bodyPr/>
        <a:lstStyle/>
        <a:p>
          <a:endParaRPr lang="zh-TW" altLang="en-US"/>
        </a:p>
      </dgm:t>
    </dgm:pt>
    <dgm:pt modelId="{ADF433D1-5CD6-45BE-84BF-9BE2D326BEE4}">
      <dgm:prSet phldrT="[文字]" custT="1"/>
      <dgm:spPr/>
      <dgm:t>
        <a:bodyPr/>
        <a:lstStyle/>
        <a:p>
          <a:r>
            <a:rPr lang="zh-TW" altLang="en-US" sz="1800" b="1" i="0" dirty="0" smtClean="0"/>
            <a:t>選擇一個支持建立海洋保護區的地點。避免購買珊瑚或鯊魚及任何海洋生物製成的紀念品。</a:t>
          </a:r>
          <a:endParaRPr lang="zh-TW" altLang="en-US" sz="1800" b="1" dirty="0"/>
        </a:p>
      </dgm:t>
    </dgm:pt>
    <dgm:pt modelId="{2CD6D7A2-A80E-4EFE-806B-ABDB77C347F3}" type="parTrans" cxnId="{8CA39BAD-0167-4AA6-A55A-0D707FAD68AF}">
      <dgm:prSet/>
      <dgm:spPr/>
      <dgm:t>
        <a:bodyPr/>
        <a:lstStyle/>
        <a:p>
          <a:endParaRPr lang="zh-TW" altLang="en-US"/>
        </a:p>
      </dgm:t>
    </dgm:pt>
    <dgm:pt modelId="{D9CD577A-7BE8-4F15-8347-67F748C0ADB4}" type="sibTrans" cxnId="{8CA39BAD-0167-4AA6-A55A-0D707FAD68AF}">
      <dgm:prSet/>
      <dgm:spPr/>
      <dgm:t>
        <a:bodyPr/>
        <a:lstStyle/>
        <a:p>
          <a:endParaRPr lang="zh-TW" altLang="en-US"/>
        </a:p>
      </dgm:t>
    </dgm:pt>
    <dgm:pt modelId="{1432B830-E2DA-4E52-B6BA-F19806528225}">
      <dgm:prSet phldrT="[文字]" custT="1"/>
      <dgm:spPr/>
      <dgm:t>
        <a:bodyPr/>
        <a:lstStyle/>
        <a:p>
          <a:r>
            <a:rPr lang="en-US" altLang="zh-TW" sz="2400" b="1" dirty="0" smtClean="0">
              <a:solidFill>
                <a:srgbClr val="008000"/>
              </a:solidFill>
            </a:rPr>
            <a:t>6.</a:t>
          </a:r>
          <a:r>
            <a:rPr lang="zh-TW" altLang="en-US" sz="2400" b="1" i="0" dirty="0" smtClean="0">
              <a:solidFill>
                <a:srgbClr val="008000"/>
              </a:solidFill>
            </a:rPr>
            <a:t>請留意您將什麼送到大海中</a:t>
          </a:r>
          <a:endParaRPr lang="zh-TW" altLang="en-US" sz="2400" dirty="0">
            <a:solidFill>
              <a:srgbClr val="008000"/>
            </a:solidFill>
          </a:endParaRPr>
        </a:p>
      </dgm:t>
    </dgm:pt>
    <dgm:pt modelId="{8A20FF66-7B30-4B9E-96E0-075BE602E271}" type="parTrans" cxnId="{B4BADC21-B9FC-4EF1-B98B-E0DA85F14CC9}">
      <dgm:prSet/>
      <dgm:spPr/>
      <dgm:t>
        <a:bodyPr/>
        <a:lstStyle/>
        <a:p>
          <a:endParaRPr lang="zh-TW" altLang="en-US"/>
        </a:p>
      </dgm:t>
    </dgm:pt>
    <dgm:pt modelId="{A683808A-59E1-487E-A453-5EB5AF527941}" type="sibTrans" cxnId="{B4BADC21-B9FC-4EF1-B98B-E0DA85F14CC9}">
      <dgm:prSet/>
      <dgm:spPr/>
      <dgm:t>
        <a:bodyPr/>
        <a:lstStyle/>
        <a:p>
          <a:endParaRPr lang="zh-TW" altLang="en-US"/>
        </a:p>
      </dgm:t>
    </dgm:pt>
    <dgm:pt modelId="{8CB575BF-3F61-481B-9E71-8D72AF96F5EB}">
      <dgm:prSet phldrT="[文字]" custT="1"/>
      <dgm:spPr/>
      <dgm:t>
        <a:bodyPr/>
        <a:lstStyle/>
        <a:p>
          <a:r>
            <a:rPr lang="zh-TW" altLang="en-US" sz="1800" b="1" i="0" dirty="0" smtClean="0"/>
            <a:t>不論您家離海邊有多遠，家庭廢水最終隨著排污設備送到大海。改用天然方法洗滌餐具吧</a:t>
          </a:r>
          <a:r>
            <a:rPr lang="en-US" altLang="zh-TW" sz="1800" b="1" i="0" dirty="0" smtClean="0"/>
            <a:t>!</a:t>
          </a:r>
          <a:endParaRPr lang="zh-TW" altLang="en-US" sz="1800" b="1" dirty="0"/>
        </a:p>
      </dgm:t>
    </dgm:pt>
    <dgm:pt modelId="{5C882B19-CB57-458C-A89A-9DEC0A219FE1}" type="parTrans" cxnId="{5EFA009A-43B5-48AB-98A9-0B95E3D8966C}">
      <dgm:prSet/>
      <dgm:spPr/>
      <dgm:t>
        <a:bodyPr/>
        <a:lstStyle/>
        <a:p>
          <a:endParaRPr lang="zh-TW" altLang="en-US"/>
        </a:p>
      </dgm:t>
    </dgm:pt>
    <dgm:pt modelId="{C5B64DE5-138F-4040-A698-4422B8E3DE80}" type="sibTrans" cxnId="{5EFA009A-43B5-48AB-98A9-0B95E3D8966C}">
      <dgm:prSet/>
      <dgm:spPr/>
      <dgm:t>
        <a:bodyPr/>
        <a:lstStyle/>
        <a:p>
          <a:endParaRPr lang="zh-TW" altLang="en-US"/>
        </a:p>
      </dgm:t>
    </dgm:pt>
    <dgm:pt modelId="{E76CB9F2-2D75-4B42-8E72-DE388174771F}" type="pres">
      <dgm:prSet presAssocID="{7F2C8CD8-D4E7-4838-9F79-FDA5D1C6B5E4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3B0170A6-A34F-471E-B997-D7FCA2A324FB}" type="pres">
      <dgm:prSet presAssocID="{7208CF62-D111-411D-A0E3-6DD3ECEF0F84}" presName="parenttextcomposite" presStyleCnt="0"/>
      <dgm:spPr/>
    </dgm:pt>
    <dgm:pt modelId="{8A07D246-BC1F-4FAD-81CB-7882309800C2}" type="pres">
      <dgm:prSet presAssocID="{7208CF62-D111-411D-A0E3-6DD3ECEF0F84}" presName="parenttext" presStyleLbl="revTx" presStyleIdx="0" presStyleCnt="3" custLinFactNeighborX="-678" custLinFactNeighborY="3281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4A699C-1194-410E-91E1-9B237FC8B84C}" type="pres">
      <dgm:prSet presAssocID="{7208CF62-D111-411D-A0E3-6DD3ECEF0F84}" presName="composite" presStyleCnt="0"/>
      <dgm:spPr/>
    </dgm:pt>
    <dgm:pt modelId="{A02B0112-DCB6-401A-A9CA-F213BD1A1709}" type="pres">
      <dgm:prSet presAssocID="{7208CF62-D111-411D-A0E3-6DD3ECEF0F84}" presName="chevron1" presStyleLbl="alignNode1" presStyleIdx="0" presStyleCnt="21"/>
      <dgm:spPr/>
    </dgm:pt>
    <dgm:pt modelId="{EC5086E3-11D7-4658-BFEE-85B4FB2AFA1D}" type="pres">
      <dgm:prSet presAssocID="{7208CF62-D111-411D-A0E3-6DD3ECEF0F84}" presName="chevron2" presStyleLbl="alignNode1" presStyleIdx="1" presStyleCnt="21"/>
      <dgm:spPr/>
    </dgm:pt>
    <dgm:pt modelId="{BCBF7AFD-4C98-4EC2-874B-A974A39FD2C0}" type="pres">
      <dgm:prSet presAssocID="{7208CF62-D111-411D-A0E3-6DD3ECEF0F84}" presName="chevron3" presStyleLbl="alignNode1" presStyleIdx="2" presStyleCnt="21"/>
      <dgm:spPr/>
    </dgm:pt>
    <dgm:pt modelId="{875746DE-5DE5-4E21-BEE3-5909891CBE12}" type="pres">
      <dgm:prSet presAssocID="{7208CF62-D111-411D-A0E3-6DD3ECEF0F84}" presName="chevron4" presStyleLbl="alignNode1" presStyleIdx="3" presStyleCnt="21"/>
      <dgm:spPr/>
    </dgm:pt>
    <dgm:pt modelId="{07248806-00D8-451F-ACDD-A78CC8860629}" type="pres">
      <dgm:prSet presAssocID="{7208CF62-D111-411D-A0E3-6DD3ECEF0F84}" presName="chevron5" presStyleLbl="alignNode1" presStyleIdx="4" presStyleCnt="21"/>
      <dgm:spPr/>
    </dgm:pt>
    <dgm:pt modelId="{9D217266-98E1-4F76-9A7A-691AE66D2AD1}" type="pres">
      <dgm:prSet presAssocID="{7208CF62-D111-411D-A0E3-6DD3ECEF0F84}" presName="chevron6" presStyleLbl="alignNode1" presStyleIdx="5" presStyleCnt="21"/>
      <dgm:spPr/>
    </dgm:pt>
    <dgm:pt modelId="{E56CD731-0FEF-4341-91A1-0001471750BC}" type="pres">
      <dgm:prSet presAssocID="{7208CF62-D111-411D-A0E3-6DD3ECEF0F84}" presName="chevron7" presStyleLbl="alignNode1" presStyleIdx="6" presStyleCnt="21"/>
      <dgm:spPr/>
    </dgm:pt>
    <dgm:pt modelId="{3FB4AC18-52B0-4F5F-B1A5-50A324106DD8}" type="pres">
      <dgm:prSet presAssocID="{7208CF62-D111-411D-A0E3-6DD3ECEF0F84}" presName="childtext" presStyleLbl="solidFgAcc1" presStyleIdx="0" presStyleCnt="3" custLinFactNeighborX="827" custLinFactNeighborY="-2575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7E34117-D7E4-4826-8E87-E279F88A1856}" type="pres">
      <dgm:prSet presAssocID="{E62AF961-D282-47EF-8C9C-E4A50E953926}" presName="sibTrans" presStyleCnt="0"/>
      <dgm:spPr/>
    </dgm:pt>
    <dgm:pt modelId="{1E64D693-21AF-4B5C-A9A5-29440BE99F89}" type="pres">
      <dgm:prSet presAssocID="{9908F94F-8A01-4FB8-91A6-1E3885F878B5}" presName="parenttextcomposite" presStyleCnt="0"/>
      <dgm:spPr/>
    </dgm:pt>
    <dgm:pt modelId="{68406A12-6114-42D5-A2CE-825D34C84497}" type="pres">
      <dgm:prSet presAssocID="{9908F94F-8A01-4FB8-91A6-1E3885F878B5}" presName="parenttext" presStyleLbl="revTx" presStyleIdx="1" presStyleCnt="3" custLinFactNeighborX="-678" custLinFactNeighborY="315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D7B8208-3804-4B58-807C-E3754CFAC934}" type="pres">
      <dgm:prSet presAssocID="{9908F94F-8A01-4FB8-91A6-1E3885F878B5}" presName="composite" presStyleCnt="0"/>
      <dgm:spPr/>
    </dgm:pt>
    <dgm:pt modelId="{E010FF52-4D0A-469E-AB46-A4BD75CAAB82}" type="pres">
      <dgm:prSet presAssocID="{9908F94F-8A01-4FB8-91A6-1E3885F878B5}" presName="chevron1" presStyleLbl="alignNode1" presStyleIdx="7" presStyleCnt="21"/>
      <dgm:spPr/>
    </dgm:pt>
    <dgm:pt modelId="{48D80314-43D8-4084-A0A4-A48F8931747E}" type="pres">
      <dgm:prSet presAssocID="{9908F94F-8A01-4FB8-91A6-1E3885F878B5}" presName="chevron2" presStyleLbl="alignNode1" presStyleIdx="8" presStyleCnt="21"/>
      <dgm:spPr/>
    </dgm:pt>
    <dgm:pt modelId="{12BFA21E-1E47-4D9C-BFD4-1406670F320A}" type="pres">
      <dgm:prSet presAssocID="{9908F94F-8A01-4FB8-91A6-1E3885F878B5}" presName="chevron3" presStyleLbl="alignNode1" presStyleIdx="9" presStyleCnt="21"/>
      <dgm:spPr/>
    </dgm:pt>
    <dgm:pt modelId="{64C848E7-C195-45D9-9C1B-EE794AE7D907}" type="pres">
      <dgm:prSet presAssocID="{9908F94F-8A01-4FB8-91A6-1E3885F878B5}" presName="chevron4" presStyleLbl="alignNode1" presStyleIdx="10" presStyleCnt="21"/>
      <dgm:spPr/>
    </dgm:pt>
    <dgm:pt modelId="{05137DE8-DE41-4278-92C6-BE81C54B307A}" type="pres">
      <dgm:prSet presAssocID="{9908F94F-8A01-4FB8-91A6-1E3885F878B5}" presName="chevron5" presStyleLbl="alignNode1" presStyleIdx="11" presStyleCnt="21"/>
      <dgm:spPr/>
    </dgm:pt>
    <dgm:pt modelId="{46C433B6-6A6A-4F74-8232-2FDD1B788118}" type="pres">
      <dgm:prSet presAssocID="{9908F94F-8A01-4FB8-91A6-1E3885F878B5}" presName="chevron6" presStyleLbl="alignNode1" presStyleIdx="12" presStyleCnt="21"/>
      <dgm:spPr/>
    </dgm:pt>
    <dgm:pt modelId="{51E32C2A-8CEF-4D9F-A2D7-4C22EC8893F0}" type="pres">
      <dgm:prSet presAssocID="{9908F94F-8A01-4FB8-91A6-1E3885F878B5}" presName="chevron7" presStyleLbl="alignNode1" presStyleIdx="13" presStyleCnt="21"/>
      <dgm:spPr/>
    </dgm:pt>
    <dgm:pt modelId="{F7A0C7F1-FA1C-4213-8271-898877673025}" type="pres">
      <dgm:prSet presAssocID="{9908F94F-8A01-4FB8-91A6-1E3885F878B5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4B55683-2582-4D13-9F64-C102886977A7}" type="pres">
      <dgm:prSet presAssocID="{E07BF725-C793-495D-9E85-6F02D4F06544}" presName="sibTrans" presStyleCnt="0"/>
      <dgm:spPr/>
    </dgm:pt>
    <dgm:pt modelId="{2F51BF7C-C422-4B85-B8F8-C81286B731C2}" type="pres">
      <dgm:prSet presAssocID="{1432B830-E2DA-4E52-B6BA-F19806528225}" presName="parenttextcomposite" presStyleCnt="0"/>
      <dgm:spPr/>
    </dgm:pt>
    <dgm:pt modelId="{F7CF0EEF-C712-4E94-B250-D1B5ABB08706}" type="pres">
      <dgm:prSet presAssocID="{1432B830-E2DA-4E52-B6BA-F19806528225}" presName="parenttext" presStyleLbl="revTx" presStyleIdx="2" presStyleCnt="3" custLinFactNeighborX="-678" custLinFactNeighborY="30182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677884C-B979-4DB1-9981-389F06C61A69}" type="pres">
      <dgm:prSet presAssocID="{1432B830-E2DA-4E52-B6BA-F19806528225}" presName="composite" presStyleCnt="0"/>
      <dgm:spPr/>
    </dgm:pt>
    <dgm:pt modelId="{C02C1721-D404-4853-84FD-64A9E6DF2330}" type="pres">
      <dgm:prSet presAssocID="{1432B830-E2DA-4E52-B6BA-F19806528225}" presName="chevron1" presStyleLbl="alignNode1" presStyleIdx="14" presStyleCnt="21"/>
      <dgm:spPr/>
    </dgm:pt>
    <dgm:pt modelId="{FE2F6EF6-902C-476A-9437-20E45E74C595}" type="pres">
      <dgm:prSet presAssocID="{1432B830-E2DA-4E52-B6BA-F19806528225}" presName="chevron2" presStyleLbl="alignNode1" presStyleIdx="15" presStyleCnt="21"/>
      <dgm:spPr/>
    </dgm:pt>
    <dgm:pt modelId="{A62F622F-1840-446C-82EE-5AFA329BC2BA}" type="pres">
      <dgm:prSet presAssocID="{1432B830-E2DA-4E52-B6BA-F19806528225}" presName="chevron3" presStyleLbl="alignNode1" presStyleIdx="16" presStyleCnt="21"/>
      <dgm:spPr/>
    </dgm:pt>
    <dgm:pt modelId="{763CE5B8-70DE-4009-969D-DBD45143E8E3}" type="pres">
      <dgm:prSet presAssocID="{1432B830-E2DA-4E52-B6BA-F19806528225}" presName="chevron4" presStyleLbl="alignNode1" presStyleIdx="17" presStyleCnt="21"/>
      <dgm:spPr/>
    </dgm:pt>
    <dgm:pt modelId="{2CE4EB9E-2085-49BE-909C-E7E71DA1F0BA}" type="pres">
      <dgm:prSet presAssocID="{1432B830-E2DA-4E52-B6BA-F19806528225}" presName="chevron5" presStyleLbl="alignNode1" presStyleIdx="18" presStyleCnt="21"/>
      <dgm:spPr/>
    </dgm:pt>
    <dgm:pt modelId="{4B77D943-C86E-40A4-A562-E611E1E551BF}" type="pres">
      <dgm:prSet presAssocID="{1432B830-E2DA-4E52-B6BA-F19806528225}" presName="chevron6" presStyleLbl="alignNode1" presStyleIdx="19" presStyleCnt="21"/>
      <dgm:spPr/>
    </dgm:pt>
    <dgm:pt modelId="{952AB5AA-ED53-4941-B25B-EAE61F55E850}" type="pres">
      <dgm:prSet presAssocID="{1432B830-E2DA-4E52-B6BA-F19806528225}" presName="chevron7" presStyleLbl="alignNode1" presStyleIdx="20" presStyleCnt="21"/>
      <dgm:spPr/>
    </dgm:pt>
    <dgm:pt modelId="{749F1280-9121-4782-B56D-0623840097B0}" type="pres">
      <dgm:prSet presAssocID="{1432B830-E2DA-4E52-B6BA-F19806528225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E60238E-6768-4570-8B69-89B5CA2C3A67}" type="presOf" srcId="{9908F94F-8A01-4FB8-91A6-1E3885F878B5}" destId="{68406A12-6114-42D5-A2CE-825D34C84497}" srcOrd="0" destOrd="0" presId="urn:microsoft.com/office/officeart/2008/layout/VerticalAccentList"/>
    <dgm:cxn modelId="{1273F00A-0777-4A4D-8A8D-63DE772B69DF}" srcId="{7F2C8CD8-D4E7-4838-9F79-FDA5D1C6B5E4}" destId="{9908F94F-8A01-4FB8-91A6-1E3885F878B5}" srcOrd="1" destOrd="0" parTransId="{B0926BE2-1730-48D0-976F-B0909CF80F89}" sibTransId="{E07BF725-C793-495D-9E85-6F02D4F06544}"/>
    <dgm:cxn modelId="{A004E3C1-3BB7-488C-8C48-DA57338CA6A7}" srcId="{7208CF62-D111-411D-A0E3-6DD3ECEF0F84}" destId="{BEAAE860-20F2-45E6-B701-ABB3BC357B49}" srcOrd="0" destOrd="0" parTransId="{5293E8DF-CF8D-456A-89BD-4E23A6812053}" sibTransId="{2AA094BE-C21D-4B16-A63C-BD414BF58F85}"/>
    <dgm:cxn modelId="{20178C17-0947-4215-8856-E59531E812B8}" type="presOf" srcId="{8CB575BF-3F61-481B-9E71-8D72AF96F5EB}" destId="{749F1280-9121-4782-B56D-0623840097B0}" srcOrd="0" destOrd="0" presId="urn:microsoft.com/office/officeart/2008/layout/VerticalAccentList"/>
    <dgm:cxn modelId="{D0482805-9A55-4CDF-A85E-C6662E1C763B}" type="presOf" srcId="{ADF433D1-5CD6-45BE-84BF-9BE2D326BEE4}" destId="{F7A0C7F1-FA1C-4213-8271-898877673025}" srcOrd="0" destOrd="0" presId="urn:microsoft.com/office/officeart/2008/layout/VerticalAccentList"/>
    <dgm:cxn modelId="{255F9EB3-CFF1-4171-B563-2288318E6412}" type="presOf" srcId="{7208CF62-D111-411D-A0E3-6DD3ECEF0F84}" destId="{8A07D246-BC1F-4FAD-81CB-7882309800C2}" srcOrd="0" destOrd="0" presId="urn:microsoft.com/office/officeart/2008/layout/VerticalAccentList"/>
    <dgm:cxn modelId="{14CDCBFB-C66C-4185-B606-E6447C1531F1}" type="presOf" srcId="{BEAAE860-20F2-45E6-B701-ABB3BC357B49}" destId="{3FB4AC18-52B0-4F5F-B1A5-50A324106DD8}" srcOrd="0" destOrd="0" presId="urn:microsoft.com/office/officeart/2008/layout/VerticalAccentList"/>
    <dgm:cxn modelId="{5EFA009A-43B5-48AB-98A9-0B95E3D8966C}" srcId="{1432B830-E2DA-4E52-B6BA-F19806528225}" destId="{8CB575BF-3F61-481B-9E71-8D72AF96F5EB}" srcOrd="0" destOrd="0" parTransId="{5C882B19-CB57-458C-A89A-9DEC0A219FE1}" sibTransId="{C5B64DE5-138F-4040-A698-4422B8E3DE80}"/>
    <dgm:cxn modelId="{7A467811-21DE-45C0-9038-5DBDC6FC3BBD}" type="presOf" srcId="{1432B830-E2DA-4E52-B6BA-F19806528225}" destId="{F7CF0EEF-C712-4E94-B250-D1B5ABB08706}" srcOrd="0" destOrd="0" presId="urn:microsoft.com/office/officeart/2008/layout/VerticalAccentList"/>
    <dgm:cxn modelId="{8CA39BAD-0167-4AA6-A55A-0D707FAD68AF}" srcId="{9908F94F-8A01-4FB8-91A6-1E3885F878B5}" destId="{ADF433D1-5CD6-45BE-84BF-9BE2D326BEE4}" srcOrd="0" destOrd="0" parTransId="{2CD6D7A2-A80E-4EFE-806B-ABDB77C347F3}" sibTransId="{D9CD577A-7BE8-4F15-8347-67F748C0ADB4}"/>
    <dgm:cxn modelId="{B4BADC21-B9FC-4EF1-B98B-E0DA85F14CC9}" srcId="{7F2C8CD8-D4E7-4838-9F79-FDA5D1C6B5E4}" destId="{1432B830-E2DA-4E52-B6BA-F19806528225}" srcOrd="2" destOrd="0" parTransId="{8A20FF66-7B30-4B9E-96E0-075BE602E271}" sibTransId="{A683808A-59E1-487E-A453-5EB5AF527941}"/>
    <dgm:cxn modelId="{24CAF2E9-C6BA-4DC1-9D16-844C037D4B42}" srcId="{7F2C8CD8-D4E7-4838-9F79-FDA5D1C6B5E4}" destId="{7208CF62-D111-411D-A0E3-6DD3ECEF0F84}" srcOrd="0" destOrd="0" parTransId="{A9B1D787-792D-4B76-A7C7-3D3723757A12}" sibTransId="{E62AF961-D282-47EF-8C9C-E4A50E953926}"/>
    <dgm:cxn modelId="{15D868C0-2E46-41C5-9A05-059F88163879}" type="presOf" srcId="{7F2C8CD8-D4E7-4838-9F79-FDA5D1C6B5E4}" destId="{E76CB9F2-2D75-4B42-8E72-DE388174771F}" srcOrd="0" destOrd="0" presId="urn:microsoft.com/office/officeart/2008/layout/VerticalAccentList"/>
    <dgm:cxn modelId="{94197391-239A-4E69-B4A7-F975459885E7}" type="presParOf" srcId="{E76CB9F2-2D75-4B42-8E72-DE388174771F}" destId="{3B0170A6-A34F-471E-B997-D7FCA2A324FB}" srcOrd="0" destOrd="0" presId="urn:microsoft.com/office/officeart/2008/layout/VerticalAccentList"/>
    <dgm:cxn modelId="{21828FF0-2588-4B42-9912-383BC6655D48}" type="presParOf" srcId="{3B0170A6-A34F-471E-B997-D7FCA2A324FB}" destId="{8A07D246-BC1F-4FAD-81CB-7882309800C2}" srcOrd="0" destOrd="0" presId="urn:microsoft.com/office/officeart/2008/layout/VerticalAccentList"/>
    <dgm:cxn modelId="{9CD86B58-86AE-4B75-A8C3-30812D716FD0}" type="presParOf" srcId="{E76CB9F2-2D75-4B42-8E72-DE388174771F}" destId="{724A699C-1194-410E-91E1-9B237FC8B84C}" srcOrd="1" destOrd="0" presId="urn:microsoft.com/office/officeart/2008/layout/VerticalAccentList"/>
    <dgm:cxn modelId="{C4048D63-474A-4A43-9A03-6F54A9AC5236}" type="presParOf" srcId="{724A699C-1194-410E-91E1-9B237FC8B84C}" destId="{A02B0112-DCB6-401A-A9CA-F213BD1A1709}" srcOrd="0" destOrd="0" presId="urn:microsoft.com/office/officeart/2008/layout/VerticalAccentList"/>
    <dgm:cxn modelId="{47649324-1BD7-4F06-B92C-8D07B70D8348}" type="presParOf" srcId="{724A699C-1194-410E-91E1-9B237FC8B84C}" destId="{EC5086E3-11D7-4658-BFEE-85B4FB2AFA1D}" srcOrd="1" destOrd="0" presId="urn:microsoft.com/office/officeart/2008/layout/VerticalAccentList"/>
    <dgm:cxn modelId="{5E88044D-93B3-4073-A3E9-C2007C445A3D}" type="presParOf" srcId="{724A699C-1194-410E-91E1-9B237FC8B84C}" destId="{BCBF7AFD-4C98-4EC2-874B-A974A39FD2C0}" srcOrd="2" destOrd="0" presId="urn:microsoft.com/office/officeart/2008/layout/VerticalAccentList"/>
    <dgm:cxn modelId="{2695E9FC-1518-4DAF-BAC3-A8F64AEBA5C3}" type="presParOf" srcId="{724A699C-1194-410E-91E1-9B237FC8B84C}" destId="{875746DE-5DE5-4E21-BEE3-5909891CBE12}" srcOrd="3" destOrd="0" presId="urn:microsoft.com/office/officeart/2008/layout/VerticalAccentList"/>
    <dgm:cxn modelId="{EF9B21C4-BF08-4CD3-98A2-FA9ACDB8B775}" type="presParOf" srcId="{724A699C-1194-410E-91E1-9B237FC8B84C}" destId="{07248806-00D8-451F-ACDD-A78CC8860629}" srcOrd="4" destOrd="0" presId="urn:microsoft.com/office/officeart/2008/layout/VerticalAccentList"/>
    <dgm:cxn modelId="{FE9CB5D0-A6C9-43FA-BB9A-F97D54C7C779}" type="presParOf" srcId="{724A699C-1194-410E-91E1-9B237FC8B84C}" destId="{9D217266-98E1-4F76-9A7A-691AE66D2AD1}" srcOrd="5" destOrd="0" presId="urn:microsoft.com/office/officeart/2008/layout/VerticalAccentList"/>
    <dgm:cxn modelId="{64C7C96C-A310-46B1-82D1-13A621315DFE}" type="presParOf" srcId="{724A699C-1194-410E-91E1-9B237FC8B84C}" destId="{E56CD731-0FEF-4341-91A1-0001471750BC}" srcOrd="6" destOrd="0" presId="urn:microsoft.com/office/officeart/2008/layout/VerticalAccentList"/>
    <dgm:cxn modelId="{9CE89FA8-6A38-4EF4-9CCE-63D1683A7EFC}" type="presParOf" srcId="{724A699C-1194-410E-91E1-9B237FC8B84C}" destId="{3FB4AC18-52B0-4F5F-B1A5-50A324106DD8}" srcOrd="7" destOrd="0" presId="urn:microsoft.com/office/officeart/2008/layout/VerticalAccentList"/>
    <dgm:cxn modelId="{DEF1F06D-F99E-4F22-9008-15CAB64D6638}" type="presParOf" srcId="{E76CB9F2-2D75-4B42-8E72-DE388174771F}" destId="{B7E34117-D7E4-4826-8E87-E279F88A1856}" srcOrd="2" destOrd="0" presId="urn:microsoft.com/office/officeart/2008/layout/VerticalAccentList"/>
    <dgm:cxn modelId="{E594AC38-E207-40B3-9F75-C9DE6A9313D4}" type="presParOf" srcId="{E76CB9F2-2D75-4B42-8E72-DE388174771F}" destId="{1E64D693-21AF-4B5C-A9A5-29440BE99F89}" srcOrd="3" destOrd="0" presId="urn:microsoft.com/office/officeart/2008/layout/VerticalAccentList"/>
    <dgm:cxn modelId="{B501D6AA-7CD5-42AA-91F3-5A3325D21556}" type="presParOf" srcId="{1E64D693-21AF-4B5C-A9A5-29440BE99F89}" destId="{68406A12-6114-42D5-A2CE-825D34C84497}" srcOrd="0" destOrd="0" presId="urn:microsoft.com/office/officeart/2008/layout/VerticalAccentList"/>
    <dgm:cxn modelId="{1F210A0E-8C4A-44D8-AB0E-572C0D856C4B}" type="presParOf" srcId="{E76CB9F2-2D75-4B42-8E72-DE388174771F}" destId="{CD7B8208-3804-4B58-807C-E3754CFAC934}" srcOrd="4" destOrd="0" presId="urn:microsoft.com/office/officeart/2008/layout/VerticalAccentList"/>
    <dgm:cxn modelId="{72CFD623-7512-4A8A-B7DC-E9322BF421A5}" type="presParOf" srcId="{CD7B8208-3804-4B58-807C-E3754CFAC934}" destId="{E010FF52-4D0A-469E-AB46-A4BD75CAAB82}" srcOrd="0" destOrd="0" presId="urn:microsoft.com/office/officeart/2008/layout/VerticalAccentList"/>
    <dgm:cxn modelId="{0B655471-E48A-43C7-8D4A-FE6588076B8C}" type="presParOf" srcId="{CD7B8208-3804-4B58-807C-E3754CFAC934}" destId="{48D80314-43D8-4084-A0A4-A48F8931747E}" srcOrd="1" destOrd="0" presId="urn:microsoft.com/office/officeart/2008/layout/VerticalAccentList"/>
    <dgm:cxn modelId="{2429C634-9155-4967-BEDB-6B97BC6BF3A3}" type="presParOf" srcId="{CD7B8208-3804-4B58-807C-E3754CFAC934}" destId="{12BFA21E-1E47-4D9C-BFD4-1406670F320A}" srcOrd="2" destOrd="0" presId="urn:microsoft.com/office/officeart/2008/layout/VerticalAccentList"/>
    <dgm:cxn modelId="{692E74E3-2198-4D2F-AA04-93C23F871DAE}" type="presParOf" srcId="{CD7B8208-3804-4B58-807C-E3754CFAC934}" destId="{64C848E7-C195-45D9-9C1B-EE794AE7D907}" srcOrd="3" destOrd="0" presId="urn:microsoft.com/office/officeart/2008/layout/VerticalAccentList"/>
    <dgm:cxn modelId="{5219539D-7877-42BD-8047-E48C4E3FD34C}" type="presParOf" srcId="{CD7B8208-3804-4B58-807C-E3754CFAC934}" destId="{05137DE8-DE41-4278-92C6-BE81C54B307A}" srcOrd="4" destOrd="0" presId="urn:microsoft.com/office/officeart/2008/layout/VerticalAccentList"/>
    <dgm:cxn modelId="{990B3521-3241-4AAD-B536-97FDDC9050C3}" type="presParOf" srcId="{CD7B8208-3804-4B58-807C-E3754CFAC934}" destId="{46C433B6-6A6A-4F74-8232-2FDD1B788118}" srcOrd="5" destOrd="0" presId="urn:microsoft.com/office/officeart/2008/layout/VerticalAccentList"/>
    <dgm:cxn modelId="{C427618C-63BF-4EC1-BEB3-0A248277092D}" type="presParOf" srcId="{CD7B8208-3804-4B58-807C-E3754CFAC934}" destId="{51E32C2A-8CEF-4D9F-A2D7-4C22EC8893F0}" srcOrd="6" destOrd="0" presId="urn:microsoft.com/office/officeart/2008/layout/VerticalAccentList"/>
    <dgm:cxn modelId="{DF527881-EE1A-4B42-8FB3-82C3F59A9A3B}" type="presParOf" srcId="{CD7B8208-3804-4B58-807C-E3754CFAC934}" destId="{F7A0C7F1-FA1C-4213-8271-898877673025}" srcOrd="7" destOrd="0" presId="urn:microsoft.com/office/officeart/2008/layout/VerticalAccentList"/>
    <dgm:cxn modelId="{8AAC2A5B-C13E-4B13-889A-DD6A001A82D1}" type="presParOf" srcId="{E76CB9F2-2D75-4B42-8E72-DE388174771F}" destId="{A4B55683-2582-4D13-9F64-C102886977A7}" srcOrd="5" destOrd="0" presId="urn:microsoft.com/office/officeart/2008/layout/VerticalAccentList"/>
    <dgm:cxn modelId="{2DA10158-6179-4262-A647-5DF104D9EEE1}" type="presParOf" srcId="{E76CB9F2-2D75-4B42-8E72-DE388174771F}" destId="{2F51BF7C-C422-4B85-B8F8-C81286B731C2}" srcOrd="6" destOrd="0" presId="urn:microsoft.com/office/officeart/2008/layout/VerticalAccentList"/>
    <dgm:cxn modelId="{D5E5970C-2070-4B36-9AD3-3AB9E030C5D4}" type="presParOf" srcId="{2F51BF7C-C422-4B85-B8F8-C81286B731C2}" destId="{F7CF0EEF-C712-4E94-B250-D1B5ABB08706}" srcOrd="0" destOrd="0" presId="urn:microsoft.com/office/officeart/2008/layout/VerticalAccentList"/>
    <dgm:cxn modelId="{37BADF1E-EEAA-4572-8483-D2C49217263E}" type="presParOf" srcId="{E76CB9F2-2D75-4B42-8E72-DE388174771F}" destId="{C677884C-B979-4DB1-9981-389F06C61A69}" srcOrd="7" destOrd="0" presId="urn:microsoft.com/office/officeart/2008/layout/VerticalAccentList"/>
    <dgm:cxn modelId="{27AC7C7A-82DC-49D9-88DE-DAA578E75373}" type="presParOf" srcId="{C677884C-B979-4DB1-9981-389F06C61A69}" destId="{C02C1721-D404-4853-84FD-64A9E6DF2330}" srcOrd="0" destOrd="0" presId="urn:microsoft.com/office/officeart/2008/layout/VerticalAccentList"/>
    <dgm:cxn modelId="{C3322C9B-5343-4BFF-A017-5CAD725ACBF1}" type="presParOf" srcId="{C677884C-B979-4DB1-9981-389F06C61A69}" destId="{FE2F6EF6-902C-476A-9437-20E45E74C595}" srcOrd="1" destOrd="0" presId="urn:microsoft.com/office/officeart/2008/layout/VerticalAccentList"/>
    <dgm:cxn modelId="{B14A2175-C3BE-463C-87E8-10FDA9C48D1A}" type="presParOf" srcId="{C677884C-B979-4DB1-9981-389F06C61A69}" destId="{A62F622F-1840-446C-82EE-5AFA329BC2BA}" srcOrd="2" destOrd="0" presId="urn:microsoft.com/office/officeart/2008/layout/VerticalAccentList"/>
    <dgm:cxn modelId="{28BA27E6-3409-485C-91CA-CF177517D185}" type="presParOf" srcId="{C677884C-B979-4DB1-9981-389F06C61A69}" destId="{763CE5B8-70DE-4009-969D-DBD45143E8E3}" srcOrd="3" destOrd="0" presId="urn:microsoft.com/office/officeart/2008/layout/VerticalAccentList"/>
    <dgm:cxn modelId="{22D2F331-3F61-4E58-B39C-9DAF7C17904B}" type="presParOf" srcId="{C677884C-B979-4DB1-9981-389F06C61A69}" destId="{2CE4EB9E-2085-49BE-909C-E7E71DA1F0BA}" srcOrd="4" destOrd="0" presId="urn:microsoft.com/office/officeart/2008/layout/VerticalAccentList"/>
    <dgm:cxn modelId="{D7DED1D3-FF8A-4AA1-8A8C-CCFA650FC862}" type="presParOf" srcId="{C677884C-B979-4DB1-9981-389F06C61A69}" destId="{4B77D943-C86E-40A4-A562-E611E1E551BF}" srcOrd="5" destOrd="0" presId="urn:microsoft.com/office/officeart/2008/layout/VerticalAccentList"/>
    <dgm:cxn modelId="{9D747906-B875-45DE-9094-77A3E3A257D8}" type="presParOf" srcId="{C677884C-B979-4DB1-9981-389F06C61A69}" destId="{952AB5AA-ED53-4941-B25B-EAE61F55E850}" srcOrd="6" destOrd="0" presId="urn:microsoft.com/office/officeart/2008/layout/VerticalAccentList"/>
    <dgm:cxn modelId="{9CDB130C-3ED1-4E95-8725-F7A247398A02}" type="presParOf" srcId="{C677884C-B979-4DB1-9981-389F06C61A69}" destId="{749F1280-9121-4782-B56D-0623840097B0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D0532C-A919-4E99-A48E-B520C184C35B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6CC641D-3CB6-4E85-A081-680FA79720E5}">
      <dgm:prSet phldrT="[文字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TW" altLang="en-US" dirty="0" smtClean="0">
              <a:solidFill>
                <a:srgbClr val="002060"/>
              </a:solidFill>
            </a:rPr>
            <a:t>海洋議題</a:t>
          </a:r>
          <a:endParaRPr lang="zh-TW" altLang="en-US" dirty="0">
            <a:solidFill>
              <a:srgbClr val="002060"/>
            </a:solidFill>
          </a:endParaRPr>
        </a:p>
      </dgm:t>
    </dgm:pt>
    <dgm:pt modelId="{8B521ACC-B3E9-4376-94DB-FA1FB747E1FE}" type="parTrans" cxnId="{4E2B6EC2-E521-4089-A22F-2FA5F44903C9}">
      <dgm:prSet/>
      <dgm:spPr/>
      <dgm:t>
        <a:bodyPr/>
        <a:lstStyle/>
        <a:p>
          <a:endParaRPr lang="zh-TW" altLang="en-US"/>
        </a:p>
      </dgm:t>
    </dgm:pt>
    <dgm:pt modelId="{8860FA5E-0A5D-49C5-9CEE-85E6AB1CE896}" type="sibTrans" cxnId="{4E2B6EC2-E521-4089-A22F-2FA5F44903C9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100" dirty="0" smtClean="0">
              <a:solidFill>
                <a:srgbClr val="002060"/>
              </a:solidFill>
            </a:rPr>
            <a:t>  海洋生物</a:t>
          </a:r>
          <a:endParaRPr lang="zh-TW" altLang="en-US" sz="2100" dirty="0">
            <a:solidFill>
              <a:srgbClr val="002060"/>
            </a:solidFill>
          </a:endParaRPr>
        </a:p>
      </dgm:t>
    </dgm:pt>
    <dgm:pt modelId="{876EA7F4-6506-492B-8A7A-518AE2C685CE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FF6699"/>
              </a:solidFill>
            </a:rPr>
            <a:t>持續關心</a:t>
          </a:r>
          <a:endParaRPr lang="zh-TW" altLang="en-US" b="1" dirty="0">
            <a:solidFill>
              <a:srgbClr val="FF6699"/>
            </a:solidFill>
          </a:endParaRPr>
        </a:p>
      </dgm:t>
    </dgm:pt>
    <dgm:pt modelId="{85F26AFF-5E86-4E5F-B45D-6B34A26D735B}" type="parTrans" cxnId="{356195A8-A700-4A60-BDCA-2D57CEDD6858}">
      <dgm:prSet/>
      <dgm:spPr/>
      <dgm:t>
        <a:bodyPr/>
        <a:lstStyle/>
        <a:p>
          <a:endParaRPr lang="zh-TW" altLang="en-US"/>
        </a:p>
      </dgm:t>
    </dgm:pt>
    <dgm:pt modelId="{7A32094E-C0D3-4997-9BE0-6A442F9482A3}" type="sibTrans" cxnId="{356195A8-A700-4A60-BDCA-2D57CEDD6858}">
      <dgm:prSet/>
      <dgm:spPr/>
      <dgm:t>
        <a:bodyPr/>
        <a:lstStyle/>
        <a:p>
          <a:endParaRPr lang="zh-TW" altLang="en-US"/>
        </a:p>
      </dgm:t>
    </dgm:pt>
    <dgm:pt modelId="{74512A4D-B416-4B0C-9DB7-22B0BC1C1BF6}">
      <dgm:prSet phldrT="[文字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zh-TW" altLang="en-US" dirty="0" smtClean="0">
              <a:solidFill>
                <a:srgbClr val="002060"/>
              </a:solidFill>
            </a:rPr>
            <a:t>節能減碳</a:t>
          </a:r>
          <a:endParaRPr lang="zh-TW" altLang="en-US" dirty="0">
            <a:solidFill>
              <a:srgbClr val="002060"/>
            </a:solidFill>
          </a:endParaRPr>
        </a:p>
      </dgm:t>
    </dgm:pt>
    <dgm:pt modelId="{ED97AABA-FE10-4553-99B3-16AC98FF3D4C}" type="parTrans" cxnId="{5F71D5DD-3411-45B2-8ADE-9DFD4B31BE67}">
      <dgm:prSet/>
      <dgm:spPr/>
      <dgm:t>
        <a:bodyPr/>
        <a:lstStyle/>
        <a:p>
          <a:endParaRPr lang="zh-TW" altLang="en-US"/>
        </a:p>
      </dgm:t>
    </dgm:pt>
    <dgm:pt modelId="{D92D4676-B4FA-42E7-9330-6C3FB9D6C900}" type="sibTrans" cxnId="{5F71D5DD-3411-45B2-8ADE-9DFD4B31BE67}">
      <dgm:prSet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000" dirty="0" smtClean="0">
              <a:solidFill>
                <a:srgbClr val="002060"/>
              </a:solidFill>
            </a:rPr>
            <a:t>  友善海洋</a:t>
          </a:r>
          <a:endParaRPr lang="zh-TW" altLang="en-US" sz="2000" dirty="0">
            <a:solidFill>
              <a:srgbClr val="002060"/>
            </a:solidFill>
          </a:endParaRPr>
        </a:p>
      </dgm:t>
    </dgm:pt>
    <dgm:pt modelId="{ED271665-50A5-4326-9752-282295D56455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FF6699"/>
              </a:solidFill>
            </a:rPr>
            <a:t>少用塑膠</a:t>
          </a:r>
          <a:endParaRPr lang="zh-TW" altLang="en-US" b="1" dirty="0">
            <a:solidFill>
              <a:srgbClr val="FF6699"/>
            </a:solidFill>
          </a:endParaRPr>
        </a:p>
      </dgm:t>
    </dgm:pt>
    <dgm:pt modelId="{951A607B-9238-4B0E-9C6F-E07999BAF659}" type="parTrans" cxnId="{28BC0DD0-D92F-4B5D-92E0-968987385DD5}">
      <dgm:prSet/>
      <dgm:spPr/>
      <dgm:t>
        <a:bodyPr/>
        <a:lstStyle/>
        <a:p>
          <a:endParaRPr lang="zh-TW" altLang="en-US"/>
        </a:p>
      </dgm:t>
    </dgm:pt>
    <dgm:pt modelId="{914F53A4-BB91-45DA-ACD1-0A66F8C68296}" type="sibTrans" cxnId="{28BC0DD0-D92F-4B5D-92E0-968987385DD5}">
      <dgm:prSet/>
      <dgm:spPr/>
      <dgm:t>
        <a:bodyPr/>
        <a:lstStyle/>
        <a:p>
          <a:endParaRPr lang="zh-TW" altLang="en-US"/>
        </a:p>
      </dgm:t>
    </dgm:pt>
    <dgm:pt modelId="{60930702-EEA8-4159-913A-C0D75442DFF9}">
      <dgm:prSet phldrT="[文字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zh-TW" altLang="en-US" dirty="0" smtClean="0">
              <a:solidFill>
                <a:srgbClr val="002060"/>
              </a:solidFill>
            </a:rPr>
            <a:t>一己之力</a:t>
          </a:r>
          <a:endParaRPr lang="zh-TW" altLang="en-US" dirty="0">
            <a:solidFill>
              <a:srgbClr val="002060"/>
            </a:solidFill>
          </a:endParaRPr>
        </a:p>
      </dgm:t>
    </dgm:pt>
    <dgm:pt modelId="{D543EDBC-85C0-4048-A10D-E61409B31C66}" type="parTrans" cxnId="{694FB8EA-ADC9-4542-8732-289631D12127}">
      <dgm:prSet/>
      <dgm:spPr/>
      <dgm:t>
        <a:bodyPr/>
        <a:lstStyle/>
        <a:p>
          <a:endParaRPr lang="zh-TW" altLang="en-US"/>
        </a:p>
      </dgm:t>
    </dgm:pt>
    <dgm:pt modelId="{C2979CAC-D47D-4C76-937C-6E7021183BA0}" type="sibTrans" cxnId="{694FB8EA-ADC9-4542-8732-289631D12127}">
      <dgm:prSet custT="1"/>
      <dgm:spPr>
        <a:solidFill>
          <a:schemeClr val="tx1">
            <a:lumMod val="85000"/>
          </a:schemeClr>
        </a:solidFill>
      </dgm:spPr>
      <dgm:t>
        <a:bodyPr/>
        <a:lstStyle/>
        <a:p>
          <a:r>
            <a:rPr lang="zh-TW" altLang="en-US" sz="2100" dirty="0" smtClean="0"/>
            <a:t>  </a:t>
          </a:r>
          <a:r>
            <a:rPr lang="zh-TW" altLang="en-US" sz="2100" dirty="0" smtClean="0">
              <a:solidFill>
                <a:srgbClr val="002060"/>
              </a:solidFill>
            </a:rPr>
            <a:t>影響他人</a:t>
          </a:r>
          <a:endParaRPr lang="zh-TW" altLang="en-US" sz="2100" dirty="0">
            <a:solidFill>
              <a:srgbClr val="002060"/>
            </a:solidFill>
          </a:endParaRPr>
        </a:p>
      </dgm:t>
    </dgm:pt>
    <dgm:pt modelId="{6C537947-E726-44B7-A93E-36E047280B2B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FF6699"/>
              </a:solidFill>
            </a:rPr>
            <a:t>做出改變</a:t>
          </a:r>
          <a:endParaRPr lang="zh-TW" altLang="en-US" b="1" dirty="0">
            <a:solidFill>
              <a:srgbClr val="FF6699"/>
            </a:solidFill>
          </a:endParaRPr>
        </a:p>
      </dgm:t>
    </dgm:pt>
    <dgm:pt modelId="{E8B5ACDA-128F-4232-9DAE-64F17672B1A0}" type="parTrans" cxnId="{23FE52ED-B95D-4712-99AF-645A7CFD1913}">
      <dgm:prSet/>
      <dgm:spPr/>
      <dgm:t>
        <a:bodyPr/>
        <a:lstStyle/>
        <a:p>
          <a:endParaRPr lang="zh-TW" altLang="en-US"/>
        </a:p>
      </dgm:t>
    </dgm:pt>
    <dgm:pt modelId="{A5DD6DEE-8283-4499-8AD3-34BEBCA9E568}" type="sibTrans" cxnId="{23FE52ED-B95D-4712-99AF-645A7CFD1913}">
      <dgm:prSet/>
      <dgm:spPr/>
      <dgm:t>
        <a:bodyPr/>
        <a:lstStyle/>
        <a:p>
          <a:endParaRPr lang="zh-TW" altLang="en-US"/>
        </a:p>
      </dgm:t>
    </dgm:pt>
    <dgm:pt modelId="{1ABAE116-4284-4996-86F2-A20654B64C8D}" type="pres">
      <dgm:prSet presAssocID="{87D0532C-A919-4E99-A48E-B520C184C35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D2199E5A-8BA8-4705-AE8C-419388FABE92}" type="pres">
      <dgm:prSet presAssocID="{A6CC641D-3CB6-4E85-A081-680FA79720E5}" presName="composite" presStyleCnt="0"/>
      <dgm:spPr/>
    </dgm:pt>
    <dgm:pt modelId="{6585CDA7-9959-43FE-8317-825ED76152F1}" type="pres">
      <dgm:prSet presAssocID="{A6CC641D-3CB6-4E85-A081-680FA79720E5}" presName="Parent1" presStyleLbl="node1" presStyleIdx="0" presStyleCnt="6" custLinFactNeighborX="632" custLinFactNeighborY="60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D503E28-B551-4688-ABDF-2DE7FD3BCAE3}" type="pres">
      <dgm:prSet presAssocID="{A6CC641D-3CB6-4E85-A081-680FA79720E5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C3BE9E-84ED-45DF-A1B6-AE5BF3C82D58}" type="pres">
      <dgm:prSet presAssocID="{A6CC641D-3CB6-4E85-A081-680FA79720E5}" presName="BalanceSpacing" presStyleCnt="0"/>
      <dgm:spPr/>
    </dgm:pt>
    <dgm:pt modelId="{EF80B73E-1040-4472-A4EE-F6BAEDCF8987}" type="pres">
      <dgm:prSet presAssocID="{A6CC641D-3CB6-4E85-A081-680FA79720E5}" presName="BalanceSpacing1" presStyleCnt="0"/>
      <dgm:spPr/>
    </dgm:pt>
    <dgm:pt modelId="{E8896680-6B10-489C-9BC1-811D34EF332A}" type="pres">
      <dgm:prSet presAssocID="{8860FA5E-0A5D-49C5-9CEE-85E6AB1CE896}" presName="Accent1Text" presStyleLbl="node1" presStyleIdx="1" presStyleCnt="6"/>
      <dgm:spPr/>
      <dgm:t>
        <a:bodyPr/>
        <a:lstStyle/>
        <a:p>
          <a:endParaRPr lang="zh-TW" altLang="en-US"/>
        </a:p>
      </dgm:t>
    </dgm:pt>
    <dgm:pt modelId="{3B772432-F193-4885-ACF2-884A5274CA4C}" type="pres">
      <dgm:prSet presAssocID="{8860FA5E-0A5D-49C5-9CEE-85E6AB1CE896}" presName="spaceBetweenRectangles" presStyleCnt="0"/>
      <dgm:spPr/>
    </dgm:pt>
    <dgm:pt modelId="{60D5193D-C1EA-4D42-AC4B-2E15CD00E7DB}" type="pres">
      <dgm:prSet presAssocID="{74512A4D-B416-4B0C-9DB7-22B0BC1C1BF6}" presName="composite" presStyleCnt="0"/>
      <dgm:spPr/>
    </dgm:pt>
    <dgm:pt modelId="{1C0640BD-BB50-42D7-A95E-50F679C0B668}" type="pres">
      <dgm:prSet presAssocID="{74512A4D-B416-4B0C-9DB7-22B0BC1C1BF6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C98612-CACC-44F4-8D49-4CD834908911}" type="pres">
      <dgm:prSet presAssocID="{74512A4D-B416-4B0C-9DB7-22B0BC1C1BF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8755341-5626-4465-858F-27FCAF7A5B61}" type="pres">
      <dgm:prSet presAssocID="{74512A4D-B416-4B0C-9DB7-22B0BC1C1BF6}" presName="BalanceSpacing" presStyleCnt="0"/>
      <dgm:spPr/>
    </dgm:pt>
    <dgm:pt modelId="{7C68DBD0-D6C2-4522-8CB7-B53A9B442725}" type="pres">
      <dgm:prSet presAssocID="{74512A4D-B416-4B0C-9DB7-22B0BC1C1BF6}" presName="BalanceSpacing1" presStyleCnt="0"/>
      <dgm:spPr/>
    </dgm:pt>
    <dgm:pt modelId="{1F8286F3-D589-43B5-954F-0C2AC4F734C7}" type="pres">
      <dgm:prSet presAssocID="{D92D4676-B4FA-42E7-9330-6C3FB9D6C900}" presName="Accent1Text" presStyleLbl="node1" presStyleIdx="3" presStyleCnt="6" custLinFactNeighborX="1780" custLinFactNeighborY="1154"/>
      <dgm:spPr/>
      <dgm:t>
        <a:bodyPr/>
        <a:lstStyle/>
        <a:p>
          <a:endParaRPr lang="zh-TW" altLang="en-US"/>
        </a:p>
      </dgm:t>
    </dgm:pt>
    <dgm:pt modelId="{F5FE6E47-D607-4432-977A-D46F0F4A92B7}" type="pres">
      <dgm:prSet presAssocID="{D92D4676-B4FA-42E7-9330-6C3FB9D6C900}" presName="spaceBetweenRectangles" presStyleCnt="0"/>
      <dgm:spPr/>
    </dgm:pt>
    <dgm:pt modelId="{BEC5DDC1-3573-4618-ADAA-231A41DA3880}" type="pres">
      <dgm:prSet presAssocID="{60930702-EEA8-4159-913A-C0D75442DFF9}" presName="composite" presStyleCnt="0"/>
      <dgm:spPr/>
    </dgm:pt>
    <dgm:pt modelId="{DB7E680D-8D74-46D9-BA69-E39743AAAC83}" type="pres">
      <dgm:prSet presAssocID="{60930702-EEA8-4159-913A-C0D75442DFF9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022B4D2-BB6F-40C6-819C-672001480165}" type="pres">
      <dgm:prSet presAssocID="{60930702-EEA8-4159-913A-C0D75442DFF9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D1F6428-B634-45A9-96FA-78AA11BFDF4D}" type="pres">
      <dgm:prSet presAssocID="{60930702-EEA8-4159-913A-C0D75442DFF9}" presName="BalanceSpacing" presStyleCnt="0"/>
      <dgm:spPr/>
    </dgm:pt>
    <dgm:pt modelId="{3AB622C2-519B-488E-9922-6FF2287D03AC}" type="pres">
      <dgm:prSet presAssocID="{60930702-EEA8-4159-913A-C0D75442DFF9}" presName="BalanceSpacing1" presStyleCnt="0"/>
      <dgm:spPr/>
    </dgm:pt>
    <dgm:pt modelId="{46E915BF-733C-4258-9AB6-0417D82CA26D}" type="pres">
      <dgm:prSet presAssocID="{C2979CAC-D47D-4C76-937C-6E7021183BA0}" presName="Accent1Text" presStyleLbl="node1" presStyleIdx="5" presStyleCnt="6"/>
      <dgm:spPr/>
      <dgm:t>
        <a:bodyPr/>
        <a:lstStyle/>
        <a:p>
          <a:endParaRPr lang="zh-TW" altLang="en-US"/>
        </a:p>
      </dgm:t>
    </dgm:pt>
  </dgm:ptLst>
  <dgm:cxnLst>
    <dgm:cxn modelId="{7183F084-A6C9-41EE-BC64-F01C567A0EC6}" type="presOf" srcId="{87D0532C-A919-4E99-A48E-B520C184C35B}" destId="{1ABAE116-4284-4996-86F2-A20654B64C8D}" srcOrd="0" destOrd="0" presId="urn:microsoft.com/office/officeart/2008/layout/AlternatingHexagons"/>
    <dgm:cxn modelId="{5F71D5DD-3411-45B2-8ADE-9DFD4B31BE67}" srcId="{87D0532C-A919-4E99-A48E-B520C184C35B}" destId="{74512A4D-B416-4B0C-9DB7-22B0BC1C1BF6}" srcOrd="1" destOrd="0" parTransId="{ED97AABA-FE10-4553-99B3-16AC98FF3D4C}" sibTransId="{D92D4676-B4FA-42E7-9330-6C3FB9D6C900}"/>
    <dgm:cxn modelId="{356195A8-A700-4A60-BDCA-2D57CEDD6858}" srcId="{A6CC641D-3CB6-4E85-A081-680FA79720E5}" destId="{876EA7F4-6506-492B-8A7A-518AE2C685CE}" srcOrd="0" destOrd="0" parTransId="{85F26AFF-5E86-4E5F-B45D-6B34A26D735B}" sibTransId="{7A32094E-C0D3-4997-9BE0-6A442F9482A3}"/>
    <dgm:cxn modelId="{54B28669-A594-4777-A2C2-31CC7131E31D}" type="presOf" srcId="{D92D4676-B4FA-42E7-9330-6C3FB9D6C900}" destId="{1F8286F3-D589-43B5-954F-0C2AC4F734C7}" srcOrd="0" destOrd="0" presId="urn:microsoft.com/office/officeart/2008/layout/AlternatingHexagons"/>
    <dgm:cxn modelId="{1070EC1E-2BD9-40CB-A3D2-1F3556A63585}" type="presOf" srcId="{8860FA5E-0A5D-49C5-9CEE-85E6AB1CE896}" destId="{E8896680-6B10-489C-9BC1-811D34EF332A}" srcOrd="0" destOrd="0" presId="urn:microsoft.com/office/officeart/2008/layout/AlternatingHexagons"/>
    <dgm:cxn modelId="{4E8F1BF6-9C13-4D6C-8F58-EB07B2E1EB7F}" type="presOf" srcId="{C2979CAC-D47D-4C76-937C-6E7021183BA0}" destId="{46E915BF-733C-4258-9AB6-0417D82CA26D}" srcOrd="0" destOrd="0" presId="urn:microsoft.com/office/officeart/2008/layout/AlternatingHexagons"/>
    <dgm:cxn modelId="{28BC0DD0-D92F-4B5D-92E0-968987385DD5}" srcId="{74512A4D-B416-4B0C-9DB7-22B0BC1C1BF6}" destId="{ED271665-50A5-4326-9752-282295D56455}" srcOrd="0" destOrd="0" parTransId="{951A607B-9238-4B0E-9C6F-E07999BAF659}" sibTransId="{914F53A4-BB91-45DA-ACD1-0A66F8C68296}"/>
    <dgm:cxn modelId="{BF8F11E5-5FD4-40AD-8259-754D55B55218}" type="presOf" srcId="{A6CC641D-3CB6-4E85-A081-680FA79720E5}" destId="{6585CDA7-9959-43FE-8317-825ED76152F1}" srcOrd="0" destOrd="0" presId="urn:microsoft.com/office/officeart/2008/layout/AlternatingHexagons"/>
    <dgm:cxn modelId="{CDB5A291-AEC4-498E-A56B-AF9F392438DF}" type="presOf" srcId="{ED271665-50A5-4326-9752-282295D56455}" destId="{F5C98612-CACC-44F4-8D49-4CD834908911}" srcOrd="0" destOrd="0" presId="urn:microsoft.com/office/officeart/2008/layout/AlternatingHexagons"/>
    <dgm:cxn modelId="{E67B4910-58F9-491A-BA84-723CC1F12653}" type="presOf" srcId="{6C537947-E726-44B7-A93E-36E047280B2B}" destId="{E022B4D2-BB6F-40C6-819C-672001480165}" srcOrd="0" destOrd="0" presId="urn:microsoft.com/office/officeart/2008/layout/AlternatingHexagons"/>
    <dgm:cxn modelId="{9850E052-705B-4CEF-A9B2-C47A37F3C0AA}" type="presOf" srcId="{876EA7F4-6506-492B-8A7A-518AE2C685CE}" destId="{8D503E28-B551-4688-ABDF-2DE7FD3BCAE3}" srcOrd="0" destOrd="0" presId="urn:microsoft.com/office/officeart/2008/layout/AlternatingHexagons"/>
    <dgm:cxn modelId="{694FB8EA-ADC9-4542-8732-289631D12127}" srcId="{87D0532C-A919-4E99-A48E-B520C184C35B}" destId="{60930702-EEA8-4159-913A-C0D75442DFF9}" srcOrd="2" destOrd="0" parTransId="{D543EDBC-85C0-4048-A10D-E61409B31C66}" sibTransId="{C2979CAC-D47D-4C76-937C-6E7021183BA0}"/>
    <dgm:cxn modelId="{842DE981-BCEE-44D1-A286-B1DEDBEB60C8}" type="presOf" srcId="{60930702-EEA8-4159-913A-C0D75442DFF9}" destId="{DB7E680D-8D74-46D9-BA69-E39743AAAC83}" srcOrd="0" destOrd="0" presId="urn:microsoft.com/office/officeart/2008/layout/AlternatingHexagons"/>
    <dgm:cxn modelId="{23FE52ED-B95D-4712-99AF-645A7CFD1913}" srcId="{60930702-EEA8-4159-913A-C0D75442DFF9}" destId="{6C537947-E726-44B7-A93E-36E047280B2B}" srcOrd="0" destOrd="0" parTransId="{E8B5ACDA-128F-4232-9DAE-64F17672B1A0}" sibTransId="{A5DD6DEE-8283-4499-8AD3-34BEBCA9E568}"/>
    <dgm:cxn modelId="{4E2B6EC2-E521-4089-A22F-2FA5F44903C9}" srcId="{87D0532C-A919-4E99-A48E-B520C184C35B}" destId="{A6CC641D-3CB6-4E85-A081-680FA79720E5}" srcOrd="0" destOrd="0" parTransId="{8B521ACC-B3E9-4376-94DB-FA1FB747E1FE}" sibTransId="{8860FA5E-0A5D-49C5-9CEE-85E6AB1CE896}"/>
    <dgm:cxn modelId="{0F8E91B8-CC74-48F4-A06E-307EB9FCEF6F}" type="presOf" srcId="{74512A4D-B416-4B0C-9DB7-22B0BC1C1BF6}" destId="{1C0640BD-BB50-42D7-A95E-50F679C0B668}" srcOrd="0" destOrd="0" presId="urn:microsoft.com/office/officeart/2008/layout/AlternatingHexagons"/>
    <dgm:cxn modelId="{008B3CBD-B4FD-42B7-82E1-7676D5F12EA5}" type="presParOf" srcId="{1ABAE116-4284-4996-86F2-A20654B64C8D}" destId="{D2199E5A-8BA8-4705-AE8C-419388FABE92}" srcOrd="0" destOrd="0" presId="urn:microsoft.com/office/officeart/2008/layout/AlternatingHexagons"/>
    <dgm:cxn modelId="{4CA1F0AD-1593-4560-AFF6-91A5D1D32C04}" type="presParOf" srcId="{D2199E5A-8BA8-4705-AE8C-419388FABE92}" destId="{6585CDA7-9959-43FE-8317-825ED76152F1}" srcOrd="0" destOrd="0" presId="urn:microsoft.com/office/officeart/2008/layout/AlternatingHexagons"/>
    <dgm:cxn modelId="{7CD1E369-AF26-4E2E-9A26-8A5A64B781EC}" type="presParOf" srcId="{D2199E5A-8BA8-4705-AE8C-419388FABE92}" destId="{8D503E28-B551-4688-ABDF-2DE7FD3BCAE3}" srcOrd="1" destOrd="0" presId="urn:microsoft.com/office/officeart/2008/layout/AlternatingHexagons"/>
    <dgm:cxn modelId="{C89B14C5-C0D4-441A-BA53-A6F67B41FC48}" type="presParOf" srcId="{D2199E5A-8BA8-4705-AE8C-419388FABE92}" destId="{78C3BE9E-84ED-45DF-A1B6-AE5BF3C82D58}" srcOrd="2" destOrd="0" presId="urn:microsoft.com/office/officeart/2008/layout/AlternatingHexagons"/>
    <dgm:cxn modelId="{F77536FA-D178-40AD-AA9C-44EBEE37F862}" type="presParOf" srcId="{D2199E5A-8BA8-4705-AE8C-419388FABE92}" destId="{EF80B73E-1040-4472-A4EE-F6BAEDCF8987}" srcOrd="3" destOrd="0" presId="urn:microsoft.com/office/officeart/2008/layout/AlternatingHexagons"/>
    <dgm:cxn modelId="{05B886D4-F9E2-4C89-ACEA-C17CD5E45EEA}" type="presParOf" srcId="{D2199E5A-8BA8-4705-AE8C-419388FABE92}" destId="{E8896680-6B10-489C-9BC1-811D34EF332A}" srcOrd="4" destOrd="0" presId="urn:microsoft.com/office/officeart/2008/layout/AlternatingHexagons"/>
    <dgm:cxn modelId="{55CA42DF-2D5F-4EEC-928F-A718E11F8A0B}" type="presParOf" srcId="{1ABAE116-4284-4996-86F2-A20654B64C8D}" destId="{3B772432-F193-4885-ACF2-884A5274CA4C}" srcOrd="1" destOrd="0" presId="urn:microsoft.com/office/officeart/2008/layout/AlternatingHexagons"/>
    <dgm:cxn modelId="{C3D6561A-BD4A-40C0-A08E-22F6E5518ADE}" type="presParOf" srcId="{1ABAE116-4284-4996-86F2-A20654B64C8D}" destId="{60D5193D-C1EA-4D42-AC4B-2E15CD00E7DB}" srcOrd="2" destOrd="0" presId="urn:microsoft.com/office/officeart/2008/layout/AlternatingHexagons"/>
    <dgm:cxn modelId="{3467233E-1940-4207-911C-E0B94BCB3554}" type="presParOf" srcId="{60D5193D-C1EA-4D42-AC4B-2E15CD00E7DB}" destId="{1C0640BD-BB50-42D7-A95E-50F679C0B668}" srcOrd="0" destOrd="0" presId="urn:microsoft.com/office/officeart/2008/layout/AlternatingHexagons"/>
    <dgm:cxn modelId="{AEF9143F-862A-4531-812B-F5CE4790A3EF}" type="presParOf" srcId="{60D5193D-C1EA-4D42-AC4B-2E15CD00E7DB}" destId="{F5C98612-CACC-44F4-8D49-4CD834908911}" srcOrd="1" destOrd="0" presId="urn:microsoft.com/office/officeart/2008/layout/AlternatingHexagons"/>
    <dgm:cxn modelId="{2EB141ED-7374-4620-A6A4-1EA7864410B6}" type="presParOf" srcId="{60D5193D-C1EA-4D42-AC4B-2E15CD00E7DB}" destId="{B8755341-5626-4465-858F-27FCAF7A5B61}" srcOrd="2" destOrd="0" presId="urn:microsoft.com/office/officeart/2008/layout/AlternatingHexagons"/>
    <dgm:cxn modelId="{80F2473C-A103-4DE1-80DC-14082F33F718}" type="presParOf" srcId="{60D5193D-C1EA-4D42-AC4B-2E15CD00E7DB}" destId="{7C68DBD0-D6C2-4522-8CB7-B53A9B442725}" srcOrd="3" destOrd="0" presId="urn:microsoft.com/office/officeart/2008/layout/AlternatingHexagons"/>
    <dgm:cxn modelId="{8381547D-CCA3-4072-A0A5-7393A14AB65E}" type="presParOf" srcId="{60D5193D-C1EA-4D42-AC4B-2E15CD00E7DB}" destId="{1F8286F3-D589-43B5-954F-0C2AC4F734C7}" srcOrd="4" destOrd="0" presId="urn:microsoft.com/office/officeart/2008/layout/AlternatingHexagons"/>
    <dgm:cxn modelId="{F3145A3D-9C0C-40ED-8E84-EDE343DEB76C}" type="presParOf" srcId="{1ABAE116-4284-4996-86F2-A20654B64C8D}" destId="{F5FE6E47-D607-4432-977A-D46F0F4A92B7}" srcOrd="3" destOrd="0" presId="urn:microsoft.com/office/officeart/2008/layout/AlternatingHexagons"/>
    <dgm:cxn modelId="{77F79A92-BAC3-47FF-B97F-B8DDA1A3D8BD}" type="presParOf" srcId="{1ABAE116-4284-4996-86F2-A20654B64C8D}" destId="{BEC5DDC1-3573-4618-ADAA-231A41DA3880}" srcOrd="4" destOrd="0" presId="urn:microsoft.com/office/officeart/2008/layout/AlternatingHexagons"/>
    <dgm:cxn modelId="{B1A88FAA-1B20-463F-90B5-C9AEED85F889}" type="presParOf" srcId="{BEC5DDC1-3573-4618-ADAA-231A41DA3880}" destId="{DB7E680D-8D74-46D9-BA69-E39743AAAC83}" srcOrd="0" destOrd="0" presId="urn:microsoft.com/office/officeart/2008/layout/AlternatingHexagons"/>
    <dgm:cxn modelId="{F9B40571-8F27-4BA4-9D19-14B713900B70}" type="presParOf" srcId="{BEC5DDC1-3573-4618-ADAA-231A41DA3880}" destId="{E022B4D2-BB6F-40C6-819C-672001480165}" srcOrd="1" destOrd="0" presId="urn:microsoft.com/office/officeart/2008/layout/AlternatingHexagons"/>
    <dgm:cxn modelId="{0F07908D-D593-4BCC-8DD3-F755A1A0A892}" type="presParOf" srcId="{BEC5DDC1-3573-4618-ADAA-231A41DA3880}" destId="{8D1F6428-B634-45A9-96FA-78AA11BFDF4D}" srcOrd="2" destOrd="0" presId="urn:microsoft.com/office/officeart/2008/layout/AlternatingHexagons"/>
    <dgm:cxn modelId="{6D008732-4909-41BD-9925-E8597C4E9C82}" type="presParOf" srcId="{BEC5DDC1-3573-4618-ADAA-231A41DA3880}" destId="{3AB622C2-519B-488E-9922-6FF2287D03AC}" srcOrd="3" destOrd="0" presId="urn:microsoft.com/office/officeart/2008/layout/AlternatingHexagons"/>
    <dgm:cxn modelId="{337A3382-1973-49F7-9D93-BC5CD0CBF646}" type="presParOf" srcId="{BEC5DDC1-3573-4618-ADAA-231A41DA3880}" destId="{46E915BF-733C-4258-9AB6-0417D82CA26D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E78700-9B14-4257-8656-0109D06DCBCC}">
      <dsp:nvSpPr>
        <dsp:cNvPr id="0" name=""/>
        <dsp:cNvSpPr/>
      </dsp:nvSpPr>
      <dsp:spPr>
        <a:xfrm>
          <a:off x="2693" y="168649"/>
          <a:ext cx="1619775" cy="647910"/>
        </a:xfrm>
        <a:prstGeom prst="rect">
          <a:avLst/>
        </a:prstGeom>
        <a:solidFill>
          <a:srgbClr val="003399"/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來自大氣</a:t>
          </a:r>
          <a:endParaRPr lang="zh-TW" altLang="en-US" sz="2000" kern="1200" dirty="0"/>
        </a:p>
      </dsp:txBody>
      <dsp:txXfrm>
        <a:off x="2693" y="168649"/>
        <a:ext cx="1619775" cy="647910"/>
      </dsp:txXfrm>
    </dsp:sp>
    <dsp:sp modelId="{4742CBDA-8FF2-4E53-8671-82D4D436BAA1}">
      <dsp:nvSpPr>
        <dsp:cNvPr id="0" name=""/>
        <dsp:cNvSpPr/>
      </dsp:nvSpPr>
      <dsp:spPr>
        <a:xfrm>
          <a:off x="2693" y="816559"/>
          <a:ext cx="1619775" cy="347928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 smtClean="0"/>
            <a:t>核爆試驗輻射塵</a:t>
          </a:r>
          <a:endParaRPr lang="zh-TW" altLang="en-US" sz="1600" kern="1200" dirty="0"/>
        </a:p>
      </dsp:txBody>
      <dsp:txXfrm>
        <a:off x="2693" y="816559"/>
        <a:ext cx="1619775" cy="3479287"/>
      </dsp:txXfrm>
    </dsp:sp>
    <dsp:sp modelId="{87F2B369-6EB7-4ECA-93E8-3AB2E555BAA2}">
      <dsp:nvSpPr>
        <dsp:cNvPr id="0" name=""/>
        <dsp:cNvSpPr/>
      </dsp:nvSpPr>
      <dsp:spPr>
        <a:xfrm>
          <a:off x="1849238" y="168649"/>
          <a:ext cx="1619775" cy="647910"/>
        </a:xfrm>
        <a:prstGeom prst="rect">
          <a:avLst/>
        </a:prstGeom>
        <a:solidFill>
          <a:srgbClr val="003399"/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來自陸地</a:t>
          </a:r>
          <a:endParaRPr lang="zh-TW" altLang="en-US" sz="2000" kern="1200" dirty="0"/>
        </a:p>
      </dsp:txBody>
      <dsp:txXfrm>
        <a:off x="1849238" y="168649"/>
        <a:ext cx="1619775" cy="647910"/>
      </dsp:txXfrm>
    </dsp:sp>
    <dsp:sp modelId="{8B2369A8-DCF2-4D67-AE99-B7003FD5C49B}">
      <dsp:nvSpPr>
        <dsp:cNvPr id="0" name=""/>
        <dsp:cNvSpPr/>
      </dsp:nvSpPr>
      <dsp:spPr>
        <a:xfrm>
          <a:off x="1849238" y="816559"/>
          <a:ext cx="1619775" cy="347928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 smtClean="0"/>
            <a:t>人類生活的垃圾廢棄物</a:t>
          </a:r>
          <a:endParaRPr lang="zh-TW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 smtClean="0"/>
            <a:t>農業工業的廢料</a:t>
          </a:r>
          <a:endParaRPr lang="zh-TW" altLang="en-US" sz="1600" kern="1200" dirty="0"/>
        </a:p>
      </dsp:txBody>
      <dsp:txXfrm>
        <a:off x="1849238" y="816559"/>
        <a:ext cx="1619775" cy="3479287"/>
      </dsp:txXfrm>
    </dsp:sp>
    <dsp:sp modelId="{7E4A4B6D-573F-4C7D-B9A3-649DA80B6019}">
      <dsp:nvSpPr>
        <dsp:cNvPr id="0" name=""/>
        <dsp:cNvSpPr/>
      </dsp:nvSpPr>
      <dsp:spPr>
        <a:xfrm>
          <a:off x="3695782" y="168649"/>
          <a:ext cx="1619775" cy="647910"/>
        </a:xfrm>
        <a:prstGeom prst="rect">
          <a:avLst/>
        </a:prstGeom>
        <a:solidFill>
          <a:srgbClr val="003399"/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來自船舶</a:t>
          </a:r>
          <a:endParaRPr lang="zh-TW" altLang="en-US" sz="2000" kern="1200" dirty="0"/>
        </a:p>
      </dsp:txBody>
      <dsp:txXfrm>
        <a:off x="3695782" y="168649"/>
        <a:ext cx="1619775" cy="647910"/>
      </dsp:txXfrm>
    </dsp:sp>
    <dsp:sp modelId="{0C98E5D2-8A91-42D2-8829-E9434AA6A7EA}">
      <dsp:nvSpPr>
        <dsp:cNvPr id="0" name=""/>
        <dsp:cNvSpPr/>
      </dsp:nvSpPr>
      <dsp:spPr>
        <a:xfrm>
          <a:off x="3695782" y="816559"/>
          <a:ext cx="1619775" cy="347928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 smtClean="0"/>
            <a:t>輪船油料洩漏</a:t>
          </a:r>
          <a:endParaRPr lang="zh-TW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0" i="0" kern="1200" dirty="0" smtClean="0"/>
            <a:t>載運核能廢料的船舶，輻射物質外洩</a:t>
          </a:r>
          <a:endParaRPr lang="zh-TW" altLang="en-US" sz="1600" kern="1200" dirty="0"/>
        </a:p>
      </dsp:txBody>
      <dsp:txXfrm>
        <a:off x="3695782" y="816559"/>
        <a:ext cx="1619775" cy="3479287"/>
      </dsp:txXfrm>
    </dsp:sp>
    <dsp:sp modelId="{8C6A6B1E-7EB2-48F4-BBA9-FBC091120C62}">
      <dsp:nvSpPr>
        <dsp:cNvPr id="0" name=""/>
        <dsp:cNvSpPr/>
      </dsp:nvSpPr>
      <dsp:spPr>
        <a:xfrm>
          <a:off x="5542326" y="168649"/>
          <a:ext cx="1619775" cy="647910"/>
        </a:xfrm>
        <a:prstGeom prst="rect">
          <a:avLst/>
        </a:prstGeom>
        <a:solidFill>
          <a:srgbClr val="003399"/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/>
            <a:t>來自海底活動</a:t>
          </a:r>
          <a:endParaRPr lang="zh-TW" altLang="en-US" sz="1600" b="1" kern="1200" dirty="0"/>
        </a:p>
      </dsp:txBody>
      <dsp:txXfrm>
        <a:off x="5542326" y="168649"/>
        <a:ext cx="1619775" cy="647910"/>
      </dsp:txXfrm>
    </dsp:sp>
    <dsp:sp modelId="{793400A6-34E9-4107-9C4E-99E6402FC064}">
      <dsp:nvSpPr>
        <dsp:cNvPr id="0" name=""/>
        <dsp:cNvSpPr/>
      </dsp:nvSpPr>
      <dsp:spPr>
        <a:xfrm>
          <a:off x="5542326" y="816559"/>
          <a:ext cx="1619775" cy="347928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0" i="0" kern="1200" dirty="0" smtClean="0"/>
            <a:t>從事大陸礁層或海床之探測及開採時，因處置不當、設備不周、意外致使油、天然氣、泥漿外洩</a:t>
          </a:r>
          <a:endParaRPr lang="zh-TW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0" i="0" kern="1200" dirty="0" smtClean="0"/>
            <a:t>進行採礦時，產生大量微粒物質、泥漿</a:t>
          </a:r>
          <a:endParaRPr lang="zh-TW" altLang="en-US" sz="1600" kern="1200" dirty="0"/>
        </a:p>
      </dsp:txBody>
      <dsp:txXfrm>
        <a:off x="5542326" y="816559"/>
        <a:ext cx="1619775" cy="34792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E899A6-7E84-4177-A6B7-00F373E1C580}">
      <dsp:nvSpPr>
        <dsp:cNvPr id="0" name=""/>
        <dsp:cNvSpPr/>
      </dsp:nvSpPr>
      <dsp:spPr>
        <a:xfrm>
          <a:off x="560404" y="392244"/>
          <a:ext cx="3834062" cy="119207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433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b="0" i="0" u="none" kern="1200" dirty="0" smtClean="0">
              <a:solidFill>
                <a:srgbClr val="FF0000"/>
              </a:solidFill>
            </a:rPr>
            <a:t>    </a:t>
          </a:r>
          <a:r>
            <a:rPr lang="zh-TW" altLang="en-US" sz="1300" b="1" i="0" u="none" kern="1200" dirty="0" smtClean="0">
              <a:solidFill>
                <a:srgbClr val="FF0000"/>
              </a:solidFill>
            </a:rPr>
            <a:t>遠至南北兩極、深至海底萬米的瑪</a:t>
          </a:r>
          <a:endParaRPr lang="en-US" altLang="zh-TW" sz="1300" b="1" i="0" u="none" kern="1200" dirty="0" smtClean="0">
            <a:solidFill>
              <a:srgbClr val="FF0000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b="1" i="0" u="none" kern="1200" dirty="0" smtClean="0">
              <a:solidFill>
                <a:srgbClr val="FF0000"/>
              </a:solidFill>
            </a:rPr>
            <a:t>    里亞納海溝，塑膠垃圾無所不在。</a:t>
          </a:r>
          <a:endParaRPr lang="zh-TW" altLang="en-US" sz="1300" b="1" u="sng" kern="1200" dirty="0">
            <a:solidFill>
              <a:srgbClr val="FF0000"/>
            </a:solidFill>
          </a:endParaRPr>
        </a:p>
      </dsp:txBody>
      <dsp:txXfrm>
        <a:off x="560404" y="392244"/>
        <a:ext cx="3834062" cy="1192076"/>
      </dsp:txXfrm>
    </dsp:sp>
    <dsp:sp modelId="{E954B14C-0746-4ACC-9269-1E2971F26159}">
      <dsp:nvSpPr>
        <dsp:cNvPr id="0" name=""/>
        <dsp:cNvSpPr/>
      </dsp:nvSpPr>
      <dsp:spPr>
        <a:xfrm>
          <a:off x="49398" y="0"/>
          <a:ext cx="1362270" cy="158129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2BA1E-4123-4186-8F9E-A441DA29AF10}">
      <dsp:nvSpPr>
        <dsp:cNvPr id="0" name=""/>
        <dsp:cNvSpPr/>
      </dsp:nvSpPr>
      <dsp:spPr>
        <a:xfrm>
          <a:off x="3422693" y="2258267"/>
          <a:ext cx="3814646" cy="119207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433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b="1" i="0" kern="1200" dirty="0" smtClean="0">
              <a:solidFill>
                <a:srgbClr val="FF0000"/>
              </a:solidFill>
            </a:rPr>
            <a:t>根據聯合國糧農組織（</a:t>
          </a:r>
          <a:r>
            <a:rPr lang="en-US" altLang="zh-TW" sz="1300" b="1" i="0" kern="1200" dirty="0" smtClean="0">
              <a:solidFill>
                <a:srgbClr val="FF0000"/>
              </a:solidFill>
            </a:rPr>
            <a:t>FAO</a:t>
          </a:r>
          <a:r>
            <a:rPr lang="zh-TW" altLang="en-US" sz="1300" b="1" i="0" kern="1200" dirty="0" smtClean="0">
              <a:solidFill>
                <a:srgbClr val="FF0000"/>
              </a:solidFill>
            </a:rPr>
            <a:t>）統計，海</a:t>
          </a:r>
          <a:endParaRPr lang="en-US" altLang="zh-TW" sz="1300" b="1" i="0" kern="1200" dirty="0" smtClean="0">
            <a:solidFill>
              <a:srgbClr val="FF0000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b="1" i="0" kern="1200" dirty="0" smtClean="0">
              <a:solidFill>
                <a:srgbClr val="FF0000"/>
              </a:solidFill>
            </a:rPr>
            <a:t>洋裡</a:t>
          </a:r>
          <a:r>
            <a:rPr lang="en-US" altLang="zh-TW" sz="1300" b="1" i="0" kern="1200" dirty="0" smtClean="0">
              <a:solidFill>
                <a:srgbClr val="FF0000"/>
              </a:solidFill>
            </a:rPr>
            <a:t>93%</a:t>
          </a:r>
          <a:r>
            <a:rPr lang="zh-TW" altLang="en-US" sz="1300" b="1" i="0" kern="1200" dirty="0" smtClean="0">
              <a:solidFill>
                <a:srgbClr val="FF0000"/>
              </a:solidFill>
            </a:rPr>
            <a:t>魚類已被過度捕撈或完全捕撈</a:t>
          </a:r>
          <a:r>
            <a:rPr lang="zh-TW" altLang="en-US" sz="1300" b="0" i="0" kern="1200" dirty="0" smtClean="0">
              <a:solidFill>
                <a:srgbClr val="FF0000"/>
              </a:solidFill>
            </a:rPr>
            <a:t>。</a:t>
          </a:r>
          <a:endParaRPr lang="zh-TW" altLang="en-US" sz="1300" kern="1200" dirty="0">
            <a:solidFill>
              <a:srgbClr val="FF0000"/>
            </a:solidFill>
          </a:endParaRPr>
        </a:p>
      </dsp:txBody>
      <dsp:txXfrm>
        <a:off x="3422693" y="2258267"/>
        <a:ext cx="3814646" cy="1192076"/>
      </dsp:txXfrm>
    </dsp:sp>
    <dsp:sp modelId="{272D0B76-D269-4711-B89C-ACBD318A8762}">
      <dsp:nvSpPr>
        <dsp:cNvPr id="0" name=""/>
        <dsp:cNvSpPr/>
      </dsp:nvSpPr>
      <dsp:spPr>
        <a:xfrm>
          <a:off x="2476396" y="1858319"/>
          <a:ext cx="1579162" cy="153462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82FE77-8C9A-4CAD-9E13-54A1ADA1CB6C}">
      <dsp:nvSpPr>
        <dsp:cNvPr id="0" name=""/>
        <dsp:cNvSpPr/>
      </dsp:nvSpPr>
      <dsp:spPr>
        <a:xfrm>
          <a:off x="381277" y="4024570"/>
          <a:ext cx="3814646" cy="13309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433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b="0" i="0" kern="1200" dirty="0" smtClean="0">
              <a:solidFill>
                <a:srgbClr val="FF0000"/>
              </a:solidFill>
            </a:rPr>
            <a:t>      </a:t>
          </a:r>
          <a:r>
            <a:rPr lang="zh-TW" altLang="en-US" sz="1300" b="1" i="0" kern="1200" dirty="0" smtClean="0">
              <a:solidFill>
                <a:srgbClr val="FF0000"/>
              </a:solidFill>
            </a:rPr>
            <a:t>全球三分一鯊魚及魟魚品種，已被    </a:t>
          </a:r>
          <a:endParaRPr lang="en-US" altLang="zh-TW" sz="1300" b="1" i="0" kern="1200" dirty="0" smtClean="0">
            <a:solidFill>
              <a:srgbClr val="FF0000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b="1" i="0" kern="1200" dirty="0" smtClean="0">
              <a:solidFill>
                <a:srgbClr val="FF0000"/>
              </a:solidFill>
            </a:rPr>
            <a:t>      國際自然保護聯盟（</a:t>
          </a:r>
          <a:r>
            <a:rPr lang="en-US" altLang="zh-TW" sz="1300" b="1" i="0" kern="1200" dirty="0" smtClean="0">
              <a:solidFill>
                <a:srgbClr val="FF0000"/>
              </a:solidFill>
            </a:rPr>
            <a:t>IUCN</a:t>
          </a:r>
          <a:r>
            <a:rPr lang="zh-TW" altLang="en-US" sz="1300" b="1" i="0" kern="1200" dirty="0" smtClean="0">
              <a:solidFill>
                <a:srgbClr val="FF0000"/>
              </a:solidFill>
            </a:rPr>
            <a:t>）瀕危</a:t>
          </a:r>
          <a:endParaRPr lang="en-US" altLang="zh-TW" sz="1300" b="1" i="0" kern="1200" dirty="0" smtClean="0">
            <a:solidFill>
              <a:srgbClr val="FF0000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b="1" i="0" kern="1200" dirty="0" smtClean="0">
              <a:solidFill>
                <a:srgbClr val="FF0000"/>
              </a:solidFill>
            </a:rPr>
            <a:t>      物種紅色名錄，列為「瀕危」物種</a:t>
          </a:r>
          <a:endParaRPr lang="zh-TW" altLang="en-US" sz="1300" b="1" kern="1200" dirty="0">
            <a:solidFill>
              <a:srgbClr val="FF0000"/>
            </a:solidFill>
          </a:endParaRPr>
        </a:p>
      </dsp:txBody>
      <dsp:txXfrm>
        <a:off x="381277" y="4024570"/>
        <a:ext cx="3814646" cy="1330918"/>
      </dsp:txXfrm>
    </dsp:sp>
    <dsp:sp modelId="{AA298C40-3337-48DF-BCEE-948A0CC27473}">
      <dsp:nvSpPr>
        <dsp:cNvPr id="0" name=""/>
        <dsp:cNvSpPr/>
      </dsp:nvSpPr>
      <dsp:spPr>
        <a:xfrm>
          <a:off x="0" y="3902169"/>
          <a:ext cx="1271532" cy="13634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570CC9-4EC3-48DB-93E7-EC1738FEFC6C}">
      <dsp:nvSpPr>
        <dsp:cNvPr id="0" name=""/>
        <dsp:cNvSpPr/>
      </dsp:nvSpPr>
      <dsp:spPr>
        <a:xfrm>
          <a:off x="4898321" y="4252672"/>
          <a:ext cx="3814646" cy="119207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433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b="0" i="0" kern="1200" dirty="0" smtClean="0">
              <a:solidFill>
                <a:srgbClr val="FF0000"/>
              </a:solidFill>
            </a:rPr>
            <a:t> </a:t>
          </a:r>
          <a:r>
            <a:rPr lang="en-US" altLang="zh-TW" sz="1300" b="1" i="0" kern="1200" dirty="0" smtClean="0">
              <a:solidFill>
                <a:srgbClr val="FF0000"/>
              </a:solidFill>
            </a:rPr>
            <a:t>1989</a:t>
          </a:r>
          <a:r>
            <a:rPr lang="zh-TW" altLang="en-US" sz="1300" b="1" i="0" kern="1200" dirty="0" smtClean="0">
              <a:solidFill>
                <a:srgbClr val="FF0000"/>
              </a:solidFill>
            </a:rPr>
            <a:t>年</a:t>
          </a:r>
          <a:r>
            <a:rPr lang="en-US" altLang="zh-TW" sz="1300" b="1" i="0" kern="1200" dirty="0" smtClean="0">
              <a:solidFill>
                <a:srgbClr val="FF0000"/>
              </a:solidFill>
            </a:rPr>
            <a:t>Exxon Valdez</a:t>
          </a:r>
          <a:r>
            <a:rPr lang="zh-TW" altLang="en-US" sz="1300" b="1" i="0" kern="1200" dirty="0" smtClean="0">
              <a:solidFill>
                <a:srgbClr val="FF0000"/>
              </a:solidFill>
            </a:rPr>
            <a:t>運油輪於阿拉斯加觸礁，</a:t>
          </a:r>
          <a:r>
            <a:rPr lang="en-US" altLang="zh-TW" sz="1300" b="1" i="0" kern="1200" dirty="0" smtClean="0">
              <a:solidFill>
                <a:srgbClr val="FF0000"/>
              </a:solidFill>
            </a:rPr>
            <a:t>2010</a:t>
          </a:r>
          <a:r>
            <a:rPr lang="zh-TW" altLang="en-US" sz="1300" b="1" i="0" kern="1200" dirty="0" smtClean="0">
              <a:solidFill>
                <a:srgbClr val="FF0000"/>
              </a:solidFill>
            </a:rPr>
            <a:t>年美國墨西哥灣鑽油台</a:t>
          </a:r>
          <a:r>
            <a:rPr lang="en-US" altLang="zh-TW" sz="1300" b="1" i="0" kern="1200" dirty="0" smtClean="0">
              <a:solidFill>
                <a:srgbClr val="FF0000"/>
              </a:solidFill>
            </a:rPr>
            <a:t>Deepwater Horizon</a:t>
          </a:r>
          <a:r>
            <a:rPr lang="zh-TW" altLang="en-US" sz="1300" b="1" i="0" kern="1200" dirty="0" smtClean="0">
              <a:solidFill>
                <a:srgbClr val="FF0000"/>
              </a:solidFill>
            </a:rPr>
            <a:t>奪命大爆炸，生態災難遺禍至今。</a:t>
          </a:r>
          <a:endParaRPr lang="zh-TW" altLang="en-US" sz="1300" b="1" i="0" kern="1200" dirty="0">
            <a:solidFill>
              <a:srgbClr val="FF0000"/>
            </a:solidFill>
          </a:endParaRPr>
        </a:p>
      </dsp:txBody>
      <dsp:txXfrm>
        <a:off x="4898321" y="4252672"/>
        <a:ext cx="3814646" cy="1192076"/>
      </dsp:txXfrm>
    </dsp:sp>
    <dsp:sp modelId="{8886C4E2-C668-4FDA-BC31-F349F5B7D47D}">
      <dsp:nvSpPr>
        <dsp:cNvPr id="0" name=""/>
        <dsp:cNvSpPr/>
      </dsp:nvSpPr>
      <dsp:spPr>
        <a:xfrm>
          <a:off x="4308676" y="3823887"/>
          <a:ext cx="1381772" cy="131166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07D246-BC1F-4FAD-81CB-7882309800C2}">
      <dsp:nvSpPr>
        <dsp:cNvPr id="0" name=""/>
        <dsp:cNvSpPr/>
      </dsp:nvSpPr>
      <dsp:spPr>
        <a:xfrm>
          <a:off x="864078" y="144018"/>
          <a:ext cx="4751177" cy="431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solidFill>
                <a:srgbClr val="008000"/>
              </a:solidFill>
            </a:rPr>
            <a:t>1.</a:t>
          </a:r>
          <a:r>
            <a:rPr lang="zh-TW" altLang="en-US" sz="2400" b="1" kern="1200" dirty="0" smtClean="0">
              <a:solidFill>
                <a:srgbClr val="008000"/>
              </a:solidFill>
            </a:rPr>
            <a:t>注意你吃了什麼</a:t>
          </a:r>
          <a:endParaRPr lang="zh-TW" altLang="en-US" sz="2400" b="1" kern="1200" dirty="0">
            <a:solidFill>
              <a:srgbClr val="008000"/>
            </a:solidFill>
          </a:endParaRPr>
        </a:p>
      </dsp:txBody>
      <dsp:txXfrm>
        <a:off x="864078" y="144018"/>
        <a:ext cx="4751177" cy="431925"/>
      </dsp:txXfrm>
    </dsp:sp>
    <dsp:sp modelId="{A02B0112-DCB6-401A-A9CA-F213BD1A1709}">
      <dsp:nvSpPr>
        <dsp:cNvPr id="0" name=""/>
        <dsp:cNvSpPr/>
      </dsp:nvSpPr>
      <dsp:spPr>
        <a:xfrm>
          <a:off x="896291" y="434194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5086E3-11D7-4658-BFEE-85B4FB2AFA1D}">
      <dsp:nvSpPr>
        <dsp:cNvPr id="0" name=""/>
        <dsp:cNvSpPr/>
      </dsp:nvSpPr>
      <dsp:spPr>
        <a:xfrm>
          <a:off x="1564095" y="434194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BF7AFD-4C98-4EC2-874B-A974A39FD2C0}">
      <dsp:nvSpPr>
        <dsp:cNvPr id="0" name=""/>
        <dsp:cNvSpPr/>
      </dsp:nvSpPr>
      <dsp:spPr>
        <a:xfrm>
          <a:off x="2232427" y="434194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5746DE-5DE5-4E21-BEE3-5909891CBE12}">
      <dsp:nvSpPr>
        <dsp:cNvPr id="0" name=""/>
        <dsp:cNvSpPr/>
      </dsp:nvSpPr>
      <dsp:spPr>
        <a:xfrm>
          <a:off x="2900232" y="434194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248806-00D8-451F-ACDD-A78CC8860629}">
      <dsp:nvSpPr>
        <dsp:cNvPr id="0" name=""/>
        <dsp:cNvSpPr/>
      </dsp:nvSpPr>
      <dsp:spPr>
        <a:xfrm>
          <a:off x="3568564" y="434194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217266-98E1-4F76-9A7A-691AE66D2AD1}">
      <dsp:nvSpPr>
        <dsp:cNvPr id="0" name=""/>
        <dsp:cNvSpPr/>
      </dsp:nvSpPr>
      <dsp:spPr>
        <a:xfrm>
          <a:off x="4236369" y="434194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CD731-0FEF-4341-91A1-0001471750BC}">
      <dsp:nvSpPr>
        <dsp:cNvPr id="0" name=""/>
        <dsp:cNvSpPr/>
      </dsp:nvSpPr>
      <dsp:spPr>
        <a:xfrm>
          <a:off x="4904701" y="434194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B4AC18-52B0-4F5F-B1A5-50A324106DD8}">
      <dsp:nvSpPr>
        <dsp:cNvPr id="0" name=""/>
        <dsp:cNvSpPr/>
      </dsp:nvSpPr>
      <dsp:spPr>
        <a:xfrm>
          <a:off x="936094" y="504054"/>
          <a:ext cx="4812943" cy="7038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i="0" kern="1200" dirty="0" smtClean="0"/>
            <a:t>停止購買已經被過度捕撈的魚類，尤其是瀕危的大目鮪、黃鰭鮪和長鰭鮪。</a:t>
          </a:r>
          <a:endParaRPr lang="zh-TW" altLang="en-US" sz="1800" b="1" kern="1200" dirty="0"/>
        </a:p>
      </dsp:txBody>
      <dsp:txXfrm>
        <a:off x="936094" y="504054"/>
        <a:ext cx="4812943" cy="703878"/>
      </dsp:txXfrm>
    </dsp:sp>
    <dsp:sp modelId="{68406A12-6114-42D5-A2CE-825D34C84497}">
      <dsp:nvSpPr>
        <dsp:cNvPr id="0" name=""/>
        <dsp:cNvSpPr/>
      </dsp:nvSpPr>
      <dsp:spPr>
        <a:xfrm>
          <a:off x="864078" y="1512169"/>
          <a:ext cx="4751177" cy="431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solidFill>
                <a:srgbClr val="008000"/>
              </a:solidFill>
            </a:rPr>
            <a:t>2.</a:t>
          </a:r>
          <a:r>
            <a:rPr lang="zh-TW" altLang="en-US" sz="2400" b="1" kern="1200" dirty="0" smtClean="0">
              <a:solidFill>
                <a:srgbClr val="008000"/>
              </a:solidFill>
            </a:rPr>
            <a:t>少用塑膠製品</a:t>
          </a:r>
          <a:endParaRPr lang="zh-TW" altLang="en-US" sz="2400" b="1" kern="1200" dirty="0">
            <a:solidFill>
              <a:srgbClr val="008000"/>
            </a:solidFill>
          </a:endParaRPr>
        </a:p>
      </dsp:txBody>
      <dsp:txXfrm>
        <a:off x="864078" y="1512169"/>
        <a:ext cx="4751177" cy="431925"/>
      </dsp:txXfrm>
    </dsp:sp>
    <dsp:sp modelId="{E010FF52-4D0A-469E-AB46-A4BD75CAAB82}">
      <dsp:nvSpPr>
        <dsp:cNvPr id="0" name=""/>
        <dsp:cNvSpPr/>
      </dsp:nvSpPr>
      <dsp:spPr>
        <a:xfrm>
          <a:off x="896291" y="1808038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D80314-43D8-4084-A0A4-A48F8931747E}">
      <dsp:nvSpPr>
        <dsp:cNvPr id="0" name=""/>
        <dsp:cNvSpPr/>
      </dsp:nvSpPr>
      <dsp:spPr>
        <a:xfrm>
          <a:off x="1564095" y="1808038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FA21E-1E47-4D9C-BFD4-1406670F320A}">
      <dsp:nvSpPr>
        <dsp:cNvPr id="0" name=""/>
        <dsp:cNvSpPr/>
      </dsp:nvSpPr>
      <dsp:spPr>
        <a:xfrm>
          <a:off x="2232427" y="1808038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848E7-C195-45D9-9C1B-EE794AE7D907}">
      <dsp:nvSpPr>
        <dsp:cNvPr id="0" name=""/>
        <dsp:cNvSpPr/>
      </dsp:nvSpPr>
      <dsp:spPr>
        <a:xfrm>
          <a:off x="2900232" y="1808038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137DE8-DE41-4278-92C6-BE81C54B307A}">
      <dsp:nvSpPr>
        <dsp:cNvPr id="0" name=""/>
        <dsp:cNvSpPr/>
      </dsp:nvSpPr>
      <dsp:spPr>
        <a:xfrm>
          <a:off x="3568564" y="1808038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433B6-6A6A-4F74-8232-2FDD1B788118}">
      <dsp:nvSpPr>
        <dsp:cNvPr id="0" name=""/>
        <dsp:cNvSpPr/>
      </dsp:nvSpPr>
      <dsp:spPr>
        <a:xfrm>
          <a:off x="4236369" y="1808038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E32C2A-8CEF-4D9F-A2D7-4C22EC8893F0}">
      <dsp:nvSpPr>
        <dsp:cNvPr id="0" name=""/>
        <dsp:cNvSpPr/>
      </dsp:nvSpPr>
      <dsp:spPr>
        <a:xfrm>
          <a:off x="4904701" y="1808038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A0C7F1-FA1C-4213-8271-898877673025}">
      <dsp:nvSpPr>
        <dsp:cNvPr id="0" name=""/>
        <dsp:cNvSpPr/>
      </dsp:nvSpPr>
      <dsp:spPr>
        <a:xfrm>
          <a:off x="896291" y="1896023"/>
          <a:ext cx="4812943" cy="7038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i="0" kern="1200" dirty="0" smtClean="0"/>
            <a:t>塑膠垃圾會流落海洋。塑膠製品不易分解，海洋生物可能誤食，造成塑化海洋。</a:t>
          </a:r>
          <a:endParaRPr lang="zh-TW" altLang="en-US" sz="1800" b="1" kern="1200" dirty="0"/>
        </a:p>
      </dsp:txBody>
      <dsp:txXfrm>
        <a:off x="896291" y="1896023"/>
        <a:ext cx="4812943" cy="703878"/>
      </dsp:txXfrm>
    </dsp:sp>
    <dsp:sp modelId="{F7CF0EEF-C712-4E94-B250-D1B5ABB08706}">
      <dsp:nvSpPr>
        <dsp:cNvPr id="0" name=""/>
        <dsp:cNvSpPr/>
      </dsp:nvSpPr>
      <dsp:spPr>
        <a:xfrm>
          <a:off x="864078" y="2880321"/>
          <a:ext cx="4751177" cy="431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solidFill>
                <a:srgbClr val="008000"/>
              </a:solidFill>
            </a:rPr>
            <a:t>3.</a:t>
          </a:r>
          <a:r>
            <a:rPr lang="zh-TW" altLang="en-US" sz="2400" b="1" kern="1200" dirty="0" smtClean="0">
              <a:solidFill>
                <a:srgbClr val="008000"/>
              </a:solidFill>
            </a:rPr>
            <a:t>節能減碳</a:t>
          </a:r>
          <a:endParaRPr lang="zh-TW" altLang="en-US" sz="2400" kern="1200" dirty="0"/>
        </a:p>
      </dsp:txBody>
      <dsp:txXfrm>
        <a:off x="864078" y="2880321"/>
        <a:ext cx="4751177" cy="431925"/>
      </dsp:txXfrm>
    </dsp:sp>
    <dsp:sp modelId="{C02C1721-D404-4853-84FD-64A9E6DF2330}">
      <dsp:nvSpPr>
        <dsp:cNvPr id="0" name=""/>
        <dsp:cNvSpPr/>
      </dsp:nvSpPr>
      <dsp:spPr>
        <a:xfrm>
          <a:off x="896291" y="3181883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2F6EF6-902C-476A-9437-20E45E74C595}">
      <dsp:nvSpPr>
        <dsp:cNvPr id="0" name=""/>
        <dsp:cNvSpPr/>
      </dsp:nvSpPr>
      <dsp:spPr>
        <a:xfrm>
          <a:off x="1564095" y="3181883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F622F-1840-446C-82EE-5AFA329BC2BA}">
      <dsp:nvSpPr>
        <dsp:cNvPr id="0" name=""/>
        <dsp:cNvSpPr/>
      </dsp:nvSpPr>
      <dsp:spPr>
        <a:xfrm>
          <a:off x="2232427" y="3181883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3CE5B8-70DE-4009-969D-DBD45143E8E3}">
      <dsp:nvSpPr>
        <dsp:cNvPr id="0" name=""/>
        <dsp:cNvSpPr/>
      </dsp:nvSpPr>
      <dsp:spPr>
        <a:xfrm>
          <a:off x="2900232" y="3181883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E4EB9E-2085-49BE-909C-E7E71DA1F0BA}">
      <dsp:nvSpPr>
        <dsp:cNvPr id="0" name=""/>
        <dsp:cNvSpPr/>
      </dsp:nvSpPr>
      <dsp:spPr>
        <a:xfrm>
          <a:off x="3568564" y="3181883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7D943-C86E-40A4-A562-E611E1E551BF}">
      <dsp:nvSpPr>
        <dsp:cNvPr id="0" name=""/>
        <dsp:cNvSpPr/>
      </dsp:nvSpPr>
      <dsp:spPr>
        <a:xfrm>
          <a:off x="4236369" y="3181883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AB5AA-ED53-4941-B25B-EAE61F55E850}">
      <dsp:nvSpPr>
        <dsp:cNvPr id="0" name=""/>
        <dsp:cNvSpPr/>
      </dsp:nvSpPr>
      <dsp:spPr>
        <a:xfrm>
          <a:off x="4904701" y="3181883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9F1280-9121-4782-B56D-0623840097B0}">
      <dsp:nvSpPr>
        <dsp:cNvPr id="0" name=""/>
        <dsp:cNvSpPr/>
      </dsp:nvSpPr>
      <dsp:spPr>
        <a:xfrm>
          <a:off x="896291" y="3269867"/>
          <a:ext cx="4812943" cy="7038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i="0" kern="1200" dirty="0" smtClean="0"/>
            <a:t>海洋吸收過多二氧化碳，會令海水變酸，使海洋生態系統崩潰。節能減碳會令海洋更健康。</a:t>
          </a:r>
          <a:endParaRPr lang="zh-TW" altLang="en-US" sz="1800" b="1" kern="1200" dirty="0"/>
        </a:p>
      </dsp:txBody>
      <dsp:txXfrm>
        <a:off x="896291" y="3269867"/>
        <a:ext cx="4812943" cy="7038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07D246-BC1F-4FAD-81CB-7882309800C2}">
      <dsp:nvSpPr>
        <dsp:cNvPr id="0" name=""/>
        <dsp:cNvSpPr/>
      </dsp:nvSpPr>
      <dsp:spPr>
        <a:xfrm>
          <a:off x="864078" y="144018"/>
          <a:ext cx="4751177" cy="431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solidFill>
                <a:srgbClr val="008000"/>
              </a:solidFill>
            </a:rPr>
            <a:t>4.</a:t>
          </a:r>
          <a:r>
            <a:rPr lang="zh-TW" altLang="en-US" sz="2400" b="1" i="0" kern="1200" dirty="0" smtClean="0">
              <a:solidFill>
                <a:srgbClr val="008000"/>
              </a:solidFill>
            </a:rPr>
            <a:t>走，一起去淨灘！</a:t>
          </a:r>
          <a:endParaRPr lang="zh-TW" altLang="en-US" sz="2400" b="1" kern="1200" dirty="0">
            <a:solidFill>
              <a:srgbClr val="008000"/>
            </a:solidFill>
          </a:endParaRPr>
        </a:p>
      </dsp:txBody>
      <dsp:txXfrm>
        <a:off x="864078" y="144018"/>
        <a:ext cx="4751177" cy="431925"/>
      </dsp:txXfrm>
    </dsp:sp>
    <dsp:sp modelId="{A02B0112-DCB6-401A-A9CA-F213BD1A1709}">
      <dsp:nvSpPr>
        <dsp:cNvPr id="0" name=""/>
        <dsp:cNvSpPr/>
      </dsp:nvSpPr>
      <dsp:spPr>
        <a:xfrm>
          <a:off x="896291" y="434194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5086E3-11D7-4658-BFEE-85B4FB2AFA1D}">
      <dsp:nvSpPr>
        <dsp:cNvPr id="0" name=""/>
        <dsp:cNvSpPr/>
      </dsp:nvSpPr>
      <dsp:spPr>
        <a:xfrm>
          <a:off x="1564095" y="434194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BF7AFD-4C98-4EC2-874B-A974A39FD2C0}">
      <dsp:nvSpPr>
        <dsp:cNvPr id="0" name=""/>
        <dsp:cNvSpPr/>
      </dsp:nvSpPr>
      <dsp:spPr>
        <a:xfrm>
          <a:off x="2232427" y="434194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5746DE-5DE5-4E21-BEE3-5909891CBE12}">
      <dsp:nvSpPr>
        <dsp:cNvPr id="0" name=""/>
        <dsp:cNvSpPr/>
      </dsp:nvSpPr>
      <dsp:spPr>
        <a:xfrm>
          <a:off x="2900232" y="434194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248806-00D8-451F-ACDD-A78CC8860629}">
      <dsp:nvSpPr>
        <dsp:cNvPr id="0" name=""/>
        <dsp:cNvSpPr/>
      </dsp:nvSpPr>
      <dsp:spPr>
        <a:xfrm>
          <a:off x="3568564" y="434194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217266-98E1-4F76-9A7A-691AE66D2AD1}">
      <dsp:nvSpPr>
        <dsp:cNvPr id="0" name=""/>
        <dsp:cNvSpPr/>
      </dsp:nvSpPr>
      <dsp:spPr>
        <a:xfrm>
          <a:off x="4236369" y="434194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CD731-0FEF-4341-91A1-0001471750BC}">
      <dsp:nvSpPr>
        <dsp:cNvPr id="0" name=""/>
        <dsp:cNvSpPr/>
      </dsp:nvSpPr>
      <dsp:spPr>
        <a:xfrm>
          <a:off x="4904701" y="434194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B4AC18-52B0-4F5F-B1A5-50A324106DD8}">
      <dsp:nvSpPr>
        <dsp:cNvPr id="0" name=""/>
        <dsp:cNvSpPr/>
      </dsp:nvSpPr>
      <dsp:spPr>
        <a:xfrm>
          <a:off x="936094" y="504054"/>
          <a:ext cx="4812943" cy="7038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i="0" kern="1200" dirty="0" smtClean="0"/>
            <a:t>別對著海洋或沙灘扔垃圾。不妨更積極一點，加入淨灘的行列！</a:t>
          </a:r>
          <a:endParaRPr lang="zh-TW" altLang="en-US" sz="1800" b="1" kern="1200" dirty="0"/>
        </a:p>
      </dsp:txBody>
      <dsp:txXfrm>
        <a:off x="936094" y="504054"/>
        <a:ext cx="4812943" cy="703878"/>
      </dsp:txXfrm>
    </dsp:sp>
    <dsp:sp modelId="{68406A12-6114-42D5-A2CE-825D34C84497}">
      <dsp:nvSpPr>
        <dsp:cNvPr id="0" name=""/>
        <dsp:cNvSpPr/>
      </dsp:nvSpPr>
      <dsp:spPr>
        <a:xfrm>
          <a:off x="864078" y="1512169"/>
          <a:ext cx="4751177" cy="431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solidFill>
                <a:srgbClr val="008000"/>
              </a:solidFill>
            </a:rPr>
            <a:t>5.</a:t>
          </a:r>
          <a:r>
            <a:rPr lang="zh-TW" altLang="en-US" sz="2400" b="1" i="0" kern="1200" dirty="0" smtClean="0">
              <a:solidFill>
                <a:srgbClr val="008000"/>
              </a:solidFill>
            </a:rPr>
            <a:t>旅行中，也可以保護海洋</a:t>
          </a:r>
          <a:endParaRPr lang="zh-TW" altLang="en-US" sz="2400" b="1" kern="1200" dirty="0">
            <a:solidFill>
              <a:srgbClr val="008000"/>
            </a:solidFill>
          </a:endParaRPr>
        </a:p>
      </dsp:txBody>
      <dsp:txXfrm>
        <a:off x="864078" y="1512169"/>
        <a:ext cx="4751177" cy="431925"/>
      </dsp:txXfrm>
    </dsp:sp>
    <dsp:sp modelId="{E010FF52-4D0A-469E-AB46-A4BD75CAAB82}">
      <dsp:nvSpPr>
        <dsp:cNvPr id="0" name=""/>
        <dsp:cNvSpPr/>
      </dsp:nvSpPr>
      <dsp:spPr>
        <a:xfrm>
          <a:off x="896291" y="1808038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D80314-43D8-4084-A0A4-A48F8931747E}">
      <dsp:nvSpPr>
        <dsp:cNvPr id="0" name=""/>
        <dsp:cNvSpPr/>
      </dsp:nvSpPr>
      <dsp:spPr>
        <a:xfrm>
          <a:off x="1564095" y="1808038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FA21E-1E47-4D9C-BFD4-1406670F320A}">
      <dsp:nvSpPr>
        <dsp:cNvPr id="0" name=""/>
        <dsp:cNvSpPr/>
      </dsp:nvSpPr>
      <dsp:spPr>
        <a:xfrm>
          <a:off x="2232427" y="1808038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848E7-C195-45D9-9C1B-EE794AE7D907}">
      <dsp:nvSpPr>
        <dsp:cNvPr id="0" name=""/>
        <dsp:cNvSpPr/>
      </dsp:nvSpPr>
      <dsp:spPr>
        <a:xfrm>
          <a:off x="2900232" y="1808038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137DE8-DE41-4278-92C6-BE81C54B307A}">
      <dsp:nvSpPr>
        <dsp:cNvPr id="0" name=""/>
        <dsp:cNvSpPr/>
      </dsp:nvSpPr>
      <dsp:spPr>
        <a:xfrm>
          <a:off x="3568564" y="1808038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433B6-6A6A-4F74-8232-2FDD1B788118}">
      <dsp:nvSpPr>
        <dsp:cNvPr id="0" name=""/>
        <dsp:cNvSpPr/>
      </dsp:nvSpPr>
      <dsp:spPr>
        <a:xfrm>
          <a:off x="4236369" y="1808038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E32C2A-8CEF-4D9F-A2D7-4C22EC8893F0}">
      <dsp:nvSpPr>
        <dsp:cNvPr id="0" name=""/>
        <dsp:cNvSpPr/>
      </dsp:nvSpPr>
      <dsp:spPr>
        <a:xfrm>
          <a:off x="4904701" y="1808038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A0C7F1-FA1C-4213-8271-898877673025}">
      <dsp:nvSpPr>
        <dsp:cNvPr id="0" name=""/>
        <dsp:cNvSpPr/>
      </dsp:nvSpPr>
      <dsp:spPr>
        <a:xfrm>
          <a:off x="896291" y="1896023"/>
          <a:ext cx="4812943" cy="7038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i="0" kern="1200" dirty="0" smtClean="0"/>
            <a:t>選擇一個支持建立海洋保護區的地點。避免購買珊瑚或鯊魚及任何海洋生物製成的紀念品。</a:t>
          </a:r>
          <a:endParaRPr lang="zh-TW" altLang="en-US" sz="1800" b="1" kern="1200" dirty="0"/>
        </a:p>
      </dsp:txBody>
      <dsp:txXfrm>
        <a:off x="896291" y="1896023"/>
        <a:ext cx="4812943" cy="703878"/>
      </dsp:txXfrm>
    </dsp:sp>
    <dsp:sp modelId="{F7CF0EEF-C712-4E94-B250-D1B5ABB08706}">
      <dsp:nvSpPr>
        <dsp:cNvPr id="0" name=""/>
        <dsp:cNvSpPr/>
      </dsp:nvSpPr>
      <dsp:spPr>
        <a:xfrm>
          <a:off x="864078" y="2880321"/>
          <a:ext cx="4751177" cy="431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solidFill>
                <a:srgbClr val="008000"/>
              </a:solidFill>
            </a:rPr>
            <a:t>6.</a:t>
          </a:r>
          <a:r>
            <a:rPr lang="zh-TW" altLang="en-US" sz="2400" b="1" i="0" kern="1200" dirty="0" smtClean="0">
              <a:solidFill>
                <a:srgbClr val="008000"/>
              </a:solidFill>
            </a:rPr>
            <a:t>請留意您將什麼送到大海中</a:t>
          </a:r>
          <a:endParaRPr lang="zh-TW" altLang="en-US" sz="2400" kern="1200" dirty="0">
            <a:solidFill>
              <a:srgbClr val="008000"/>
            </a:solidFill>
          </a:endParaRPr>
        </a:p>
      </dsp:txBody>
      <dsp:txXfrm>
        <a:off x="864078" y="2880321"/>
        <a:ext cx="4751177" cy="431925"/>
      </dsp:txXfrm>
    </dsp:sp>
    <dsp:sp modelId="{C02C1721-D404-4853-84FD-64A9E6DF2330}">
      <dsp:nvSpPr>
        <dsp:cNvPr id="0" name=""/>
        <dsp:cNvSpPr/>
      </dsp:nvSpPr>
      <dsp:spPr>
        <a:xfrm>
          <a:off x="896291" y="3181883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2F6EF6-902C-476A-9437-20E45E74C595}">
      <dsp:nvSpPr>
        <dsp:cNvPr id="0" name=""/>
        <dsp:cNvSpPr/>
      </dsp:nvSpPr>
      <dsp:spPr>
        <a:xfrm>
          <a:off x="1564095" y="3181883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F622F-1840-446C-82EE-5AFA329BC2BA}">
      <dsp:nvSpPr>
        <dsp:cNvPr id="0" name=""/>
        <dsp:cNvSpPr/>
      </dsp:nvSpPr>
      <dsp:spPr>
        <a:xfrm>
          <a:off x="2232427" y="3181883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3CE5B8-70DE-4009-969D-DBD45143E8E3}">
      <dsp:nvSpPr>
        <dsp:cNvPr id="0" name=""/>
        <dsp:cNvSpPr/>
      </dsp:nvSpPr>
      <dsp:spPr>
        <a:xfrm>
          <a:off x="2900232" y="3181883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E4EB9E-2085-49BE-909C-E7E71DA1F0BA}">
      <dsp:nvSpPr>
        <dsp:cNvPr id="0" name=""/>
        <dsp:cNvSpPr/>
      </dsp:nvSpPr>
      <dsp:spPr>
        <a:xfrm>
          <a:off x="3568564" y="3181883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7D943-C86E-40A4-A562-E611E1E551BF}">
      <dsp:nvSpPr>
        <dsp:cNvPr id="0" name=""/>
        <dsp:cNvSpPr/>
      </dsp:nvSpPr>
      <dsp:spPr>
        <a:xfrm>
          <a:off x="4236369" y="3181883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AB5AA-ED53-4941-B25B-EAE61F55E850}">
      <dsp:nvSpPr>
        <dsp:cNvPr id="0" name=""/>
        <dsp:cNvSpPr/>
      </dsp:nvSpPr>
      <dsp:spPr>
        <a:xfrm>
          <a:off x="4904701" y="3181883"/>
          <a:ext cx="1111775" cy="87984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9F1280-9121-4782-B56D-0623840097B0}">
      <dsp:nvSpPr>
        <dsp:cNvPr id="0" name=""/>
        <dsp:cNvSpPr/>
      </dsp:nvSpPr>
      <dsp:spPr>
        <a:xfrm>
          <a:off x="896291" y="3269867"/>
          <a:ext cx="4812943" cy="7038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i="0" kern="1200" dirty="0" smtClean="0"/>
            <a:t>不論您家離海邊有多遠，家庭廢水最終隨著排污設備送到大海。改用天然方法洗滌餐具吧</a:t>
          </a:r>
          <a:r>
            <a:rPr lang="en-US" altLang="zh-TW" sz="1800" b="1" i="0" kern="1200" dirty="0" smtClean="0"/>
            <a:t>!</a:t>
          </a:r>
          <a:endParaRPr lang="zh-TW" altLang="en-US" sz="1800" b="1" kern="1200" dirty="0"/>
        </a:p>
      </dsp:txBody>
      <dsp:txXfrm>
        <a:off x="896291" y="3269867"/>
        <a:ext cx="4812943" cy="7038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85CDA7-9959-43FE-8317-825ED76152F1}">
      <dsp:nvSpPr>
        <dsp:cNvPr id="0" name=""/>
        <dsp:cNvSpPr/>
      </dsp:nvSpPr>
      <dsp:spPr>
        <a:xfrm rot="5400000">
          <a:off x="2638388" y="107151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 smtClean="0">
              <a:solidFill>
                <a:srgbClr val="002060"/>
              </a:solidFill>
            </a:rPr>
            <a:t>海洋議題</a:t>
          </a:r>
          <a:endParaRPr lang="zh-TW" altLang="en-US" sz="2100" kern="1200" dirty="0">
            <a:solidFill>
              <a:srgbClr val="002060"/>
            </a:solidFill>
          </a:endParaRPr>
        </a:p>
      </dsp:txBody>
      <dsp:txXfrm rot="-5400000">
        <a:off x="2940548" y="243989"/>
        <a:ext cx="902150" cy="1036955"/>
      </dsp:txXfrm>
    </dsp:sp>
    <dsp:sp modelId="{8D503E28-B551-4688-ABDF-2DE7FD3BCAE3}">
      <dsp:nvSpPr>
        <dsp:cNvPr id="0" name=""/>
        <dsp:cNvSpPr/>
      </dsp:nvSpPr>
      <dsp:spPr>
        <a:xfrm>
          <a:off x="4078426" y="301365"/>
          <a:ext cx="1681222" cy="903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b="1" kern="1200" dirty="0" smtClean="0">
              <a:solidFill>
                <a:srgbClr val="FF6699"/>
              </a:solidFill>
            </a:rPr>
            <a:t>持續關心</a:t>
          </a:r>
          <a:endParaRPr lang="zh-TW" altLang="en-US" sz="2100" b="1" kern="1200" dirty="0">
            <a:solidFill>
              <a:srgbClr val="FF6699"/>
            </a:solidFill>
          </a:endParaRPr>
        </a:p>
      </dsp:txBody>
      <dsp:txXfrm>
        <a:off x="4078426" y="301365"/>
        <a:ext cx="1681222" cy="903882"/>
      </dsp:txXfrm>
    </dsp:sp>
    <dsp:sp modelId="{E8896680-6B10-489C-9BC1-811D34EF332A}">
      <dsp:nvSpPr>
        <dsp:cNvPr id="0" name=""/>
        <dsp:cNvSpPr/>
      </dsp:nvSpPr>
      <dsp:spPr>
        <a:xfrm rot="5400000">
          <a:off x="1214624" y="97992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20000"/>
            <a:lumOff val="80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 smtClean="0">
              <a:solidFill>
                <a:srgbClr val="002060"/>
              </a:solidFill>
            </a:rPr>
            <a:t>  海洋生物</a:t>
          </a:r>
          <a:endParaRPr lang="zh-TW" altLang="en-US" sz="2100" kern="1200" dirty="0">
            <a:solidFill>
              <a:srgbClr val="002060"/>
            </a:solidFill>
          </a:endParaRPr>
        </a:p>
      </dsp:txBody>
      <dsp:txXfrm rot="-5400000">
        <a:off x="1516784" y="234830"/>
        <a:ext cx="902150" cy="1036955"/>
      </dsp:txXfrm>
    </dsp:sp>
    <dsp:sp modelId="{1C0640BD-BB50-42D7-A95E-50F679C0B668}">
      <dsp:nvSpPr>
        <dsp:cNvPr id="0" name=""/>
        <dsp:cNvSpPr/>
      </dsp:nvSpPr>
      <dsp:spPr>
        <a:xfrm rot="5400000">
          <a:off x="1919652" y="1376684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20000"/>
            <a:lumOff val="80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 smtClean="0">
              <a:solidFill>
                <a:srgbClr val="002060"/>
              </a:solidFill>
            </a:rPr>
            <a:t>節能減碳</a:t>
          </a:r>
          <a:endParaRPr lang="zh-TW" altLang="en-US" sz="2100" kern="1200" dirty="0">
            <a:solidFill>
              <a:srgbClr val="002060"/>
            </a:solidFill>
          </a:endParaRPr>
        </a:p>
      </dsp:txBody>
      <dsp:txXfrm rot="-5400000">
        <a:off x="2221812" y="1513522"/>
        <a:ext cx="902150" cy="1036955"/>
      </dsp:txXfrm>
    </dsp:sp>
    <dsp:sp modelId="{F5C98612-CACC-44F4-8D49-4CD834908911}">
      <dsp:nvSpPr>
        <dsp:cNvPr id="0" name=""/>
        <dsp:cNvSpPr/>
      </dsp:nvSpPr>
      <dsp:spPr>
        <a:xfrm>
          <a:off x="336351" y="1580058"/>
          <a:ext cx="1626989" cy="903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b="1" kern="1200" dirty="0" smtClean="0">
              <a:solidFill>
                <a:srgbClr val="FF6699"/>
              </a:solidFill>
            </a:rPr>
            <a:t>少用塑膠</a:t>
          </a:r>
          <a:endParaRPr lang="zh-TW" altLang="en-US" sz="2100" b="1" kern="1200" dirty="0">
            <a:solidFill>
              <a:srgbClr val="FF6699"/>
            </a:solidFill>
          </a:endParaRPr>
        </a:p>
      </dsp:txBody>
      <dsp:txXfrm>
        <a:off x="336351" y="1580058"/>
        <a:ext cx="1626989" cy="903882"/>
      </dsp:txXfrm>
    </dsp:sp>
    <dsp:sp modelId="{1F8286F3-D589-43B5-954F-0C2AC4F734C7}">
      <dsp:nvSpPr>
        <dsp:cNvPr id="0" name=""/>
        <dsp:cNvSpPr/>
      </dsp:nvSpPr>
      <dsp:spPr>
        <a:xfrm rot="5400000">
          <a:off x="3358462" y="1394069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lumMod val="20000"/>
            <a:lumOff val="80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rgbClr val="002060"/>
              </a:solidFill>
            </a:rPr>
            <a:t>  友善海洋</a:t>
          </a:r>
          <a:endParaRPr lang="zh-TW" altLang="en-US" sz="2000" kern="1200" dirty="0">
            <a:solidFill>
              <a:srgbClr val="002060"/>
            </a:solidFill>
          </a:endParaRPr>
        </a:p>
      </dsp:txBody>
      <dsp:txXfrm rot="-5400000">
        <a:off x="3660622" y="1530907"/>
        <a:ext cx="902150" cy="1036955"/>
      </dsp:txXfrm>
    </dsp:sp>
    <dsp:sp modelId="{DB7E680D-8D74-46D9-BA69-E39743AAAC83}">
      <dsp:nvSpPr>
        <dsp:cNvPr id="0" name=""/>
        <dsp:cNvSpPr/>
      </dsp:nvSpPr>
      <dsp:spPr>
        <a:xfrm rot="5400000">
          <a:off x="2630104" y="2655377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20000"/>
            <a:lumOff val="80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 smtClean="0">
              <a:solidFill>
                <a:srgbClr val="002060"/>
              </a:solidFill>
            </a:rPr>
            <a:t>一己之力</a:t>
          </a:r>
          <a:endParaRPr lang="zh-TW" altLang="en-US" sz="2100" kern="1200" dirty="0">
            <a:solidFill>
              <a:srgbClr val="002060"/>
            </a:solidFill>
          </a:endParaRPr>
        </a:p>
      </dsp:txBody>
      <dsp:txXfrm rot="-5400000">
        <a:off x="2932264" y="2792215"/>
        <a:ext cx="902150" cy="1036955"/>
      </dsp:txXfrm>
    </dsp:sp>
    <dsp:sp modelId="{E022B4D2-BB6F-40C6-819C-672001480165}">
      <dsp:nvSpPr>
        <dsp:cNvPr id="0" name=""/>
        <dsp:cNvSpPr/>
      </dsp:nvSpPr>
      <dsp:spPr>
        <a:xfrm>
          <a:off x="4078426" y="2858751"/>
          <a:ext cx="1681222" cy="903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b="1" kern="1200" dirty="0" smtClean="0">
              <a:solidFill>
                <a:srgbClr val="FF6699"/>
              </a:solidFill>
            </a:rPr>
            <a:t>做出改變</a:t>
          </a:r>
          <a:endParaRPr lang="zh-TW" altLang="en-US" sz="2100" b="1" kern="1200" dirty="0">
            <a:solidFill>
              <a:srgbClr val="FF6699"/>
            </a:solidFill>
          </a:endParaRPr>
        </a:p>
      </dsp:txBody>
      <dsp:txXfrm>
        <a:off x="4078426" y="2858751"/>
        <a:ext cx="1681222" cy="903882"/>
      </dsp:txXfrm>
    </dsp:sp>
    <dsp:sp modelId="{46E915BF-733C-4258-9AB6-0417D82CA26D}">
      <dsp:nvSpPr>
        <dsp:cNvPr id="0" name=""/>
        <dsp:cNvSpPr/>
      </dsp:nvSpPr>
      <dsp:spPr>
        <a:xfrm rot="5400000">
          <a:off x="1214624" y="2655377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85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 smtClean="0"/>
            <a:t>  </a:t>
          </a:r>
          <a:r>
            <a:rPr lang="zh-TW" altLang="en-US" sz="2100" kern="1200" dirty="0" smtClean="0">
              <a:solidFill>
                <a:srgbClr val="002060"/>
              </a:solidFill>
            </a:rPr>
            <a:t>影響他人</a:t>
          </a:r>
          <a:endParaRPr lang="zh-TW" altLang="en-US" sz="2100" kern="1200" dirty="0">
            <a:solidFill>
              <a:srgbClr val="002060"/>
            </a:solidFill>
          </a:endParaRPr>
        </a:p>
      </dsp:txBody>
      <dsp:txXfrm rot="-5400000">
        <a:off x="1516784" y="2792215"/>
        <a:ext cx="902150" cy="10369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5BAA3-2368-440C-BA07-CFA29F9016EF}" type="datetimeFigureOut">
              <a:rPr lang="zh-TW" altLang="en-US" smtClean="0"/>
              <a:t>2021/8/11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62434-2FA6-480C-920E-A0F551CA82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6547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2021/8/11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0775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2021/8/11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534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2021/8/11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6654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2021/8/11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7567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2021/8/11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0075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2021/8/11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3695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2021/8/11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1482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2021/8/11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0968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2021/8/11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626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2021/8/11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192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2021/8/11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3493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2021/8/11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317304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2021/8/11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307670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2021/8/11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7654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2021/8/11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117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2021/8/11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98745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2021/8/11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667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533E630-34E2-49A6-A2B4-0CF927421847}" type="datetimeFigureOut">
              <a:rPr lang="zh-TW" altLang="en-US" smtClean="0"/>
              <a:t>2021/8/11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12251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691680" y="836712"/>
            <a:ext cx="6552728" cy="1944216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/>
            </a:r>
            <a:br>
              <a:rPr lang="zh-TW" altLang="en-US" sz="54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</a:br>
            <a:r>
              <a:rPr lang="zh-TW" altLang="en-US" sz="80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/>
            </a:r>
            <a:br>
              <a:rPr lang="zh-TW" altLang="en-US" sz="80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</a:br>
            <a:endParaRPr lang="zh-TW" altLang="en-US" sz="8000" b="1" dirty="0">
              <a:solidFill>
                <a:srgbClr val="0070C0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539552" y="777255"/>
            <a:ext cx="8172400" cy="3744416"/>
          </a:xfrm>
        </p:spPr>
        <p:txBody>
          <a:bodyPr>
            <a:noAutofit/>
          </a:bodyPr>
          <a:lstStyle/>
          <a:p>
            <a:pPr algn="ctr"/>
            <a:endParaRPr lang="en-US" altLang="zh-TW" sz="4800" dirty="0" smtClean="0">
              <a:solidFill>
                <a:srgbClr val="0070C0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pPr algn="ctr">
              <a:spcBef>
                <a:spcPts val="0"/>
              </a:spcBef>
            </a:pPr>
            <a:r>
              <a:rPr lang="zh-TW" altLang="en-US" sz="4800" dirty="0" smtClean="0">
                <a:solidFill>
                  <a:srgbClr val="003399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桃園市</a:t>
            </a:r>
            <a:r>
              <a:rPr lang="zh-TW" altLang="en-US" sz="4800" dirty="0">
                <a:solidFill>
                  <a:srgbClr val="003399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中壢</a:t>
            </a:r>
            <a:r>
              <a:rPr lang="zh-TW" altLang="en-US" sz="4800" dirty="0" smtClean="0">
                <a:solidFill>
                  <a:srgbClr val="003399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區</a:t>
            </a:r>
            <a:r>
              <a:rPr lang="zh-TW" altLang="en-US" sz="4800" b="1" dirty="0" smtClean="0">
                <a:solidFill>
                  <a:srgbClr val="003399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新</a:t>
            </a:r>
            <a:r>
              <a:rPr lang="zh-TW" altLang="en-US" sz="4800" b="1" dirty="0">
                <a:solidFill>
                  <a:srgbClr val="003399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明國民</a:t>
            </a:r>
            <a:r>
              <a:rPr lang="zh-TW" altLang="en-US" sz="4800" b="1" dirty="0" smtClean="0">
                <a:solidFill>
                  <a:srgbClr val="003399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小學</a:t>
            </a:r>
            <a:endParaRPr lang="en-US" altLang="zh-TW" sz="4800" b="1" dirty="0" smtClean="0">
              <a:solidFill>
                <a:srgbClr val="003399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pPr algn="ctr">
              <a:spcBef>
                <a:spcPts val="0"/>
              </a:spcBef>
            </a:pPr>
            <a:endParaRPr lang="en-US" altLang="zh-TW" sz="4800" b="0" dirty="0" smtClean="0">
              <a:solidFill>
                <a:srgbClr val="00B050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pPr algn="ctr">
              <a:spcBef>
                <a:spcPts val="0"/>
              </a:spcBef>
            </a:pPr>
            <a:r>
              <a:rPr lang="zh-TW" altLang="en-US" sz="6000" dirty="0" smtClean="0">
                <a:solidFill>
                  <a:srgbClr val="CC6600"/>
                </a:solidFill>
                <a:latin typeface="王漢宗綜藝體繁" panose="02000500000000000000" pitchFamily="2" charset="-120"/>
                <a:ea typeface="王漢宗綜藝體繁" panose="02000500000000000000" pitchFamily="2" charset="-120"/>
              </a:rPr>
              <a:t>      </a:t>
            </a:r>
            <a:r>
              <a:rPr lang="zh-TW" altLang="en-US" sz="6000" dirty="0" smtClean="0">
                <a:solidFill>
                  <a:srgbClr val="3333CC"/>
                </a:solidFill>
                <a:latin typeface="王漢宗綜藝體繁" panose="02000500000000000000" pitchFamily="2" charset="-120"/>
                <a:ea typeface="王漢宗綜藝體繁" panose="02000500000000000000" pitchFamily="2" charset="-120"/>
              </a:rPr>
              <a:t>海洋新視界</a:t>
            </a:r>
            <a:endParaRPr lang="zh-TW" altLang="en-US" sz="6000" b="0" dirty="0">
              <a:solidFill>
                <a:srgbClr val="3333CC"/>
              </a:solidFill>
              <a:latin typeface="王漢宗綜藝體繁" panose="02000500000000000000" pitchFamily="2" charset="-120"/>
              <a:ea typeface="王漢宗綜藝體繁" panose="02000500000000000000" pitchFamily="2" charset="-120"/>
            </a:endParaRPr>
          </a:p>
        </p:txBody>
      </p:sp>
      <p:pic>
        <p:nvPicPr>
          <p:cNvPr id="3" name="Picture 6" descr="卡通海洋图片大全-卡通海洋图片高清图片-2020卡通海洋图片免费下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8" b="89778" l="3556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8" y="2420888"/>
            <a:ext cx="29523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40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100000">
              <a:schemeClr val="tx1"/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2"/>
          <p:cNvSpPr txBox="1">
            <a:spLocks/>
          </p:cNvSpPr>
          <p:nvPr/>
        </p:nvSpPr>
        <p:spPr>
          <a:xfrm>
            <a:off x="2699792" y="6093296"/>
            <a:ext cx="4248472" cy="6840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dirty="0" smtClean="0">
                <a:solidFill>
                  <a:srgbClr val="6600FF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把保護海洋的方法</a:t>
            </a:r>
            <a:endParaRPr lang="zh-TW" altLang="en-US" sz="4800" dirty="0">
              <a:solidFill>
                <a:srgbClr val="6600FF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5" name="標題 2"/>
          <p:cNvSpPr txBox="1">
            <a:spLocks/>
          </p:cNvSpPr>
          <p:nvPr/>
        </p:nvSpPr>
        <p:spPr>
          <a:xfrm>
            <a:off x="6948264" y="6165304"/>
            <a:ext cx="2052279" cy="5400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dirty="0" smtClean="0">
                <a:solidFill>
                  <a:srgbClr val="6600FF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分享出去</a:t>
            </a:r>
            <a:endParaRPr lang="zh-TW" altLang="en-US" sz="4800" dirty="0">
              <a:solidFill>
                <a:srgbClr val="6600FF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1226569358"/>
              </p:ext>
            </p:extLst>
          </p:nvPr>
        </p:nvGraphicFramePr>
        <p:xfrm>
          <a:off x="822901" y="167401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標題 2"/>
          <p:cNvSpPr txBox="1">
            <a:spLocks/>
          </p:cNvSpPr>
          <p:nvPr/>
        </p:nvSpPr>
        <p:spPr>
          <a:xfrm>
            <a:off x="1835696" y="548680"/>
            <a:ext cx="2610316" cy="72289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dirty="0" smtClean="0">
                <a:solidFill>
                  <a:srgbClr val="6600FF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海洋新視界</a:t>
            </a:r>
            <a:endParaRPr lang="zh-TW" altLang="en-US" sz="4800" dirty="0">
              <a:solidFill>
                <a:srgbClr val="6600FF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366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99CCFF"/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691680" y="836712"/>
            <a:ext cx="6552728" cy="1944216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/>
            </a:r>
            <a:br>
              <a:rPr lang="zh-TW" altLang="en-US" sz="54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</a:br>
            <a:r>
              <a:rPr lang="zh-TW" altLang="en-US" sz="80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/>
            </a:r>
            <a:br>
              <a:rPr lang="zh-TW" altLang="en-US" sz="80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</a:br>
            <a:endParaRPr lang="zh-TW" altLang="en-US" sz="8000" b="1" dirty="0">
              <a:solidFill>
                <a:srgbClr val="0070C0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  <p:sp>
        <p:nvSpPr>
          <p:cNvPr id="7" name="標題 2"/>
          <p:cNvSpPr txBox="1">
            <a:spLocks/>
          </p:cNvSpPr>
          <p:nvPr/>
        </p:nvSpPr>
        <p:spPr>
          <a:xfrm>
            <a:off x="827584" y="548680"/>
            <a:ext cx="4032448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dirty="0" smtClean="0">
                <a:solidFill>
                  <a:srgbClr val="6600FF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海洋的重要性</a:t>
            </a:r>
            <a:endParaRPr lang="zh-TW" altLang="en-US" sz="4800" dirty="0">
              <a:solidFill>
                <a:srgbClr val="6600FF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03648" y="2119084"/>
            <a:ext cx="6264696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3600" dirty="0" smtClean="0">
                <a:solidFill>
                  <a:schemeClr val="accent6">
                    <a:lumMod val="50000"/>
                  </a:schemeClr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臺灣是</a:t>
            </a: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一個四面環海的島國</a:t>
            </a:r>
            <a:r>
              <a:rPr lang="zh-TW" altLang="en-US" sz="3600" dirty="0" smtClean="0">
                <a:solidFill>
                  <a:schemeClr val="accent6">
                    <a:lumMod val="50000"/>
                  </a:schemeClr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，</a:t>
            </a:r>
            <a:endParaRPr lang="en-US" altLang="zh-TW" sz="3600" dirty="0" smtClean="0">
              <a:solidFill>
                <a:schemeClr val="accent6">
                  <a:lumMod val="50000"/>
                </a:schemeClr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pPr>
              <a:lnSpc>
                <a:spcPct val="130000"/>
              </a:lnSpc>
            </a:pPr>
            <a:r>
              <a:rPr lang="zh-TW" altLang="en-US" sz="3600" dirty="0" smtClean="0">
                <a:solidFill>
                  <a:schemeClr val="accent6">
                    <a:lumMod val="50000"/>
                  </a:schemeClr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島上居民</a:t>
            </a: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跟</a:t>
            </a:r>
            <a:r>
              <a:rPr lang="zh-TW" altLang="en-US" sz="3600" dirty="0" smtClean="0">
                <a:solidFill>
                  <a:schemeClr val="accent6">
                    <a:lumMod val="50000"/>
                  </a:schemeClr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海洋息息相關 </a:t>
            </a:r>
            <a:r>
              <a:rPr lang="en-US" altLang="zh-TW" sz="3600" dirty="0" smtClean="0">
                <a:solidFill>
                  <a:schemeClr val="accent6">
                    <a:lumMod val="50000"/>
                  </a:schemeClr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altLang="zh-TW" sz="3600" dirty="0" smtClean="0">
                <a:solidFill>
                  <a:schemeClr val="accent6">
                    <a:lumMod val="50000"/>
                  </a:schemeClr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1.</a:t>
            </a:r>
            <a:r>
              <a:rPr lang="zh-TW" altLang="en-US" sz="3600" dirty="0" smtClean="0">
                <a:solidFill>
                  <a:schemeClr val="accent6">
                    <a:lumMod val="50000"/>
                  </a:schemeClr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海中漁產      </a:t>
            </a:r>
            <a:r>
              <a:rPr lang="en-US" altLang="zh-TW" sz="3600" dirty="0" smtClean="0">
                <a:solidFill>
                  <a:schemeClr val="accent6">
                    <a:lumMod val="50000"/>
                  </a:schemeClr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2.</a:t>
            </a:r>
            <a:r>
              <a:rPr lang="zh-TW" altLang="en-US" sz="3600" dirty="0" smtClean="0">
                <a:solidFill>
                  <a:schemeClr val="accent6">
                    <a:lumMod val="50000"/>
                  </a:schemeClr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以往曬鹽</a:t>
            </a:r>
            <a:endParaRPr lang="en-US" altLang="zh-TW" sz="3600" dirty="0" smtClean="0">
              <a:solidFill>
                <a:schemeClr val="accent6">
                  <a:lumMod val="50000"/>
                </a:schemeClr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pPr>
              <a:lnSpc>
                <a:spcPct val="130000"/>
              </a:lnSpc>
            </a:pPr>
            <a:r>
              <a:rPr lang="en-US" altLang="zh-TW" sz="3600" dirty="0" smtClean="0">
                <a:solidFill>
                  <a:schemeClr val="accent6">
                    <a:lumMod val="50000"/>
                  </a:schemeClr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3.</a:t>
            </a:r>
            <a:r>
              <a:rPr lang="zh-TW" altLang="en-US" sz="3600" dirty="0" smtClean="0">
                <a:solidFill>
                  <a:schemeClr val="accent6">
                    <a:lumMod val="50000"/>
                  </a:schemeClr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觀光旅遊      </a:t>
            </a:r>
            <a:r>
              <a:rPr lang="en-US" altLang="zh-TW" sz="3600" dirty="0" smtClean="0">
                <a:solidFill>
                  <a:schemeClr val="accent6">
                    <a:lumMod val="50000"/>
                  </a:schemeClr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4.</a:t>
            </a:r>
            <a:r>
              <a:rPr lang="zh-TW" altLang="en-US" sz="3600" dirty="0" smtClean="0">
                <a:solidFill>
                  <a:schemeClr val="accent6">
                    <a:lumMod val="50000"/>
                  </a:schemeClr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經濟貿易</a:t>
            </a:r>
            <a:endParaRPr lang="zh-TW" altLang="en-US" sz="3600" dirty="0">
              <a:solidFill>
                <a:schemeClr val="accent6">
                  <a:lumMod val="50000"/>
                </a:schemeClr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9" name="標題 2"/>
          <p:cNvSpPr txBox="1">
            <a:spLocks/>
          </p:cNvSpPr>
          <p:nvPr/>
        </p:nvSpPr>
        <p:spPr>
          <a:xfrm>
            <a:off x="4860032" y="476672"/>
            <a:ext cx="4032448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400" dirty="0" smtClean="0">
                <a:solidFill>
                  <a:srgbClr val="666699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對台灣而言</a:t>
            </a:r>
            <a:endParaRPr lang="zh-TW" altLang="en-US" sz="4400" dirty="0">
              <a:solidFill>
                <a:srgbClr val="666699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039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99CCFF"/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691680" y="836712"/>
            <a:ext cx="6552728" cy="1944216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/>
            </a:r>
            <a:br>
              <a:rPr lang="zh-TW" altLang="en-US" sz="54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</a:br>
            <a:r>
              <a:rPr lang="zh-TW" altLang="en-US" sz="80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/>
            </a:r>
            <a:br>
              <a:rPr lang="zh-TW" altLang="en-US" sz="80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</a:br>
            <a:endParaRPr lang="zh-TW" altLang="en-US" sz="8000" b="1" dirty="0">
              <a:solidFill>
                <a:srgbClr val="0070C0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  <p:sp>
        <p:nvSpPr>
          <p:cNvPr id="7" name="標題 2"/>
          <p:cNvSpPr txBox="1">
            <a:spLocks/>
          </p:cNvSpPr>
          <p:nvPr/>
        </p:nvSpPr>
        <p:spPr>
          <a:xfrm>
            <a:off x="827584" y="548680"/>
            <a:ext cx="4032448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dirty="0" smtClean="0">
                <a:solidFill>
                  <a:srgbClr val="6600FF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海洋的重要性</a:t>
            </a:r>
            <a:endParaRPr lang="zh-TW" altLang="en-US" sz="4800" dirty="0">
              <a:solidFill>
                <a:srgbClr val="6600FF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27584" y="1700808"/>
            <a:ext cx="7920880" cy="4342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3600" b="1" dirty="0">
                <a:solidFill>
                  <a:srgbClr val="660066"/>
                </a:solidFill>
              </a:rPr>
              <a:t>海洋是無數生物的家園，也是我們對抗氣候危機的最大盟友之一，海洋幫助降低地球溫度，也能捕捉許多大氣中的二氧化碳。若沒有海洋幫助平衡全球氣候，我們會面對更難以忍受的酷熱。</a:t>
            </a:r>
            <a:endParaRPr lang="zh-TW" altLang="en-US" sz="3600" b="1" dirty="0">
              <a:solidFill>
                <a:srgbClr val="660066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9" name="標題 2"/>
          <p:cNvSpPr txBox="1">
            <a:spLocks/>
          </p:cNvSpPr>
          <p:nvPr/>
        </p:nvSpPr>
        <p:spPr>
          <a:xfrm>
            <a:off x="4860032" y="476672"/>
            <a:ext cx="4032448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400" dirty="0" smtClean="0">
                <a:solidFill>
                  <a:srgbClr val="666699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對世界而言</a:t>
            </a:r>
            <a:endParaRPr lang="zh-TW" altLang="en-US" sz="4400" dirty="0">
              <a:solidFill>
                <a:srgbClr val="666699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676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100000">
              <a:schemeClr val="tx1"/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691680" y="836712"/>
            <a:ext cx="6552728" cy="1944216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/>
            </a:r>
            <a:br>
              <a:rPr lang="zh-TW" altLang="en-US" sz="54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</a:br>
            <a:r>
              <a:rPr lang="zh-TW" altLang="en-US" sz="80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/>
            </a:r>
            <a:br>
              <a:rPr lang="zh-TW" altLang="en-US" sz="80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</a:br>
            <a:endParaRPr lang="zh-TW" altLang="en-US" sz="8000" b="1" dirty="0">
              <a:solidFill>
                <a:srgbClr val="0070C0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  <p:sp>
        <p:nvSpPr>
          <p:cNvPr id="7" name="標題 2"/>
          <p:cNvSpPr txBox="1">
            <a:spLocks/>
          </p:cNvSpPr>
          <p:nvPr/>
        </p:nvSpPr>
        <p:spPr>
          <a:xfrm>
            <a:off x="2123728" y="830599"/>
            <a:ext cx="5184576" cy="97210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dirty="0" smtClean="0">
                <a:solidFill>
                  <a:srgbClr val="6600FF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台灣海洋汙染知多少 </a:t>
            </a:r>
            <a:r>
              <a:rPr lang="en-US" altLang="zh-TW" sz="4800" dirty="0" smtClean="0">
                <a:solidFill>
                  <a:srgbClr val="6600FF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?</a:t>
            </a:r>
            <a:endParaRPr lang="zh-TW" altLang="en-US" sz="4800" dirty="0">
              <a:solidFill>
                <a:srgbClr val="6600FF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pic>
        <p:nvPicPr>
          <p:cNvPr id="2" name="海洋汙染4x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1802707"/>
            <a:ext cx="7740352" cy="43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2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100000">
              <a:schemeClr val="tx1"/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691680" y="836712"/>
            <a:ext cx="6552728" cy="1944216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/>
            </a:r>
            <a:br>
              <a:rPr lang="zh-TW" altLang="en-US" sz="54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</a:br>
            <a:r>
              <a:rPr lang="zh-TW" altLang="en-US" sz="80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/>
            </a:r>
            <a:br>
              <a:rPr lang="zh-TW" altLang="en-US" sz="80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</a:br>
            <a:endParaRPr lang="zh-TW" altLang="en-US" sz="8000" b="1" dirty="0">
              <a:solidFill>
                <a:srgbClr val="0070C0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  <p:sp>
        <p:nvSpPr>
          <p:cNvPr id="7" name="標題 2"/>
          <p:cNvSpPr txBox="1">
            <a:spLocks/>
          </p:cNvSpPr>
          <p:nvPr/>
        </p:nvSpPr>
        <p:spPr>
          <a:xfrm>
            <a:off x="2051720" y="476672"/>
            <a:ext cx="5184576" cy="97210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dirty="0" smtClean="0">
                <a:solidFill>
                  <a:srgbClr val="6600FF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海洋汙染與我們有關嗎</a:t>
            </a:r>
            <a:r>
              <a:rPr lang="en-US" altLang="zh-TW" sz="4800" dirty="0" smtClean="0">
                <a:solidFill>
                  <a:srgbClr val="6600FF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?</a:t>
            </a:r>
            <a:endParaRPr lang="zh-TW" altLang="en-US" sz="4800" dirty="0">
              <a:solidFill>
                <a:srgbClr val="6600FF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4445" t="5360" r="2221" b="2181"/>
          <a:stretch/>
        </p:blipFill>
        <p:spPr>
          <a:xfrm>
            <a:off x="1619672" y="1376772"/>
            <a:ext cx="604867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100000">
              <a:schemeClr val="tx1"/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2"/>
          <p:cNvSpPr txBox="1">
            <a:spLocks/>
          </p:cNvSpPr>
          <p:nvPr/>
        </p:nvSpPr>
        <p:spPr>
          <a:xfrm>
            <a:off x="2051720" y="476672"/>
            <a:ext cx="5184576" cy="97210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dirty="0" smtClean="0">
                <a:solidFill>
                  <a:srgbClr val="6600FF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造成海洋汙染的原因</a:t>
            </a:r>
            <a:endParaRPr lang="zh-TW" altLang="en-US" sz="4800" dirty="0">
              <a:solidFill>
                <a:srgbClr val="6600FF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val="1227834685"/>
              </p:ext>
            </p:extLst>
          </p:nvPr>
        </p:nvGraphicFramePr>
        <p:xfrm>
          <a:off x="989602" y="1556792"/>
          <a:ext cx="7164796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770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100000">
              <a:schemeClr val="tx1"/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2"/>
          <p:cNvSpPr txBox="1">
            <a:spLocks/>
          </p:cNvSpPr>
          <p:nvPr/>
        </p:nvSpPr>
        <p:spPr>
          <a:xfrm>
            <a:off x="5004048" y="1556792"/>
            <a:ext cx="4248472" cy="6840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dirty="0" smtClean="0">
                <a:solidFill>
                  <a:srgbClr val="6600FF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海洋面臨的危機</a:t>
            </a:r>
            <a:endParaRPr lang="zh-TW" altLang="en-US" sz="4800" dirty="0">
              <a:solidFill>
                <a:srgbClr val="6600FF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749934653"/>
              </p:ext>
            </p:extLst>
          </p:nvPr>
        </p:nvGraphicFramePr>
        <p:xfrm>
          <a:off x="251520" y="692696"/>
          <a:ext cx="871296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67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100000">
              <a:schemeClr val="tx1"/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2"/>
          <p:cNvSpPr txBox="1">
            <a:spLocks/>
          </p:cNvSpPr>
          <p:nvPr/>
        </p:nvSpPr>
        <p:spPr>
          <a:xfrm>
            <a:off x="2267744" y="836712"/>
            <a:ext cx="4248472" cy="6840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dirty="0" smtClean="0">
                <a:solidFill>
                  <a:srgbClr val="6600FF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我們</a:t>
            </a:r>
            <a:r>
              <a:rPr lang="zh-TW" altLang="en-US" sz="4800" dirty="0">
                <a:solidFill>
                  <a:srgbClr val="6600FF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可以怎麼</a:t>
            </a:r>
            <a:r>
              <a:rPr lang="zh-TW" altLang="en-US" sz="4800" dirty="0" smtClean="0">
                <a:solidFill>
                  <a:srgbClr val="6600FF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做</a:t>
            </a:r>
            <a:endParaRPr lang="zh-TW" altLang="en-US" sz="4800" dirty="0">
              <a:solidFill>
                <a:srgbClr val="6600FF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3219674828"/>
              </p:ext>
            </p:extLst>
          </p:nvPr>
        </p:nvGraphicFramePr>
        <p:xfrm>
          <a:off x="1259632" y="1772816"/>
          <a:ext cx="691276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126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100000">
              <a:schemeClr val="tx1"/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2"/>
          <p:cNvSpPr txBox="1">
            <a:spLocks/>
          </p:cNvSpPr>
          <p:nvPr/>
        </p:nvSpPr>
        <p:spPr>
          <a:xfrm>
            <a:off x="2267744" y="836712"/>
            <a:ext cx="4248472" cy="6840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dirty="0" smtClean="0">
                <a:solidFill>
                  <a:srgbClr val="6600FF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我們</a:t>
            </a:r>
            <a:r>
              <a:rPr lang="zh-TW" altLang="en-US" sz="4800" dirty="0">
                <a:solidFill>
                  <a:srgbClr val="6600FF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可以怎麼</a:t>
            </a:r>
            <a:r>
              <a:rPr lang="zh-TW" altLang="en-US" sz="4800" dirty="0" smtClean="0">
                <a:solidFill>
                  <a:srgbClr val="6600FF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做</a:t>
            </a:r>
            <a:endParaRPr lang="zh-TW" altLang="en-US" sz="4800" dirty="0">
              <a:solidFill>
                <a:srgbClr val="6600FF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641850809"/>
              </p:ext>
            </p:extLst>
          </p:nvPr>
        </p:nvGraphicFramePr>
        <p:xfrm>
          <a:off x="1259632" y="1772816"/>
          <a:ext cx="691276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265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21679</TotalTime>
  <Words>531</Words>
  <Application>Microsoft Office PowerPoint</Application>
  <PresentationFormat>如螢幕大小 (4:3)</PresentationFormat>
  <Paragraphs>67</Paragraphs>
  <Slides>10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1" baseType="lpstr">
      <vt:lpstr>切割線</vt:lpstr>
      <vt:lpstr>  </vt:lpstr>
      <vt:lpstr>  </vt:lpstr>
      <vt:lpstr>  </vt:lpstr>
      <vt:lpstr>  </vt:lpstr>
      <vt:lpstr>  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Administrator</dc:creator>
  <cp:lastModifiedBy>Administrator</cp:lastModifiedBy>
  <cp:revision>274</cp:revision>
  <dcterms:created xsi:type="dcterms:W3CDTF">2017-10-24T06:11:30Z</dcterms:created>
  <dcterms:modified xsi:type="dcterms:W3CDTF">2021-08-11T02:13:43Z</dcterms:modified>
</cp:coreProperties>
</file>