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4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0646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78778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71102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1245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29084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254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867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15805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30071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46611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52290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DD17C-CD20-4596-BA0B-75933C739A63}" type="datetimeFigureOut">
              <a:rPr lang="zh-TW" altLang="en-US" smtClean="0"/>
              <a:t>2022/10/12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7A18E-598A-43CC-8318-2E09D1106A8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9438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12303" y="506584"/>
            <a:ext cx="4797691" cy="576170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16303" y="172287"/>
            <a:ext cx="4797691" cy="6430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5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5318" y="547922"/>
            <a:ext cx="4803509" cy="586985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59318" y="321778"/>
            <a:ext cx="4803509" cy="6322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46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24711" y="386141"/>
            <a:ext cx="5009083" cy="612549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25541" y="418806"/>
            <a:ext cx="5015421" cy="60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84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33668" y="345936"/>
            <a:ext cx="5009084" cy="610758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37668" y="357519"/>
            <a:ext cx="5009083" cy="6084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17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9940" y="341669"/>
            <a:ext cx="4794781" cy="6174660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00803" y="135193"/>
            <a:ext cx="4794781" cy="658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0197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17159" y="619597"/>
            <a:ext cx="4794781" cy="575490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14404" y="85251"/>
            <a:ext cx="4794781" cy="6823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56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100455" y="734844"/>
            <a:ext cx="4794781" cy="538831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73398" y="-41792"/>
            <a:ext cx="4794781" cy="694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4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52565" y="403250"/>
            <a:ext cx="5027371" cy="6051499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00346" y="113642"/>
            <a:ext cx="5026250" cy="66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43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12001" y="462685"/>
            <a:ext cx="5027371" cy="593262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49575" y="170714"/>
            <a:ext cx="5029472" cy="6528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4354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13760" y="439993"/>
            <a:ext cx="4794781" cy="5761701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965244" y="-41791"/>
            <a:ext cx="4794781" cy="6725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1323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930252" y="564642"/>
            <a:ext cx="4794781" cy="5728716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043900" y="-12292"/>
            <a:ext cx="4794781" cy="688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503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38784" y="345808"/>
            <a:ext cx="4800600" cy="610583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22896" y="275528"/>
            <a:ext cx="4797691" cy="6243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885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1024" y="415413"/>
            <a:ext cx="4794781" cy="602717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60436" y="171172"/>
            <a:ext cx="4794781" cy="6515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012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6442" y="390831"/>
            <a:ext cx="4794781" cy="6076335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8596" y="263012"/>
            <a:ext cx="4794781" cy="63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257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5939" y="458880"/>
            <a:ext cx="4794781" cy="601734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67141" y="300109"/>
            <a:ext cx="4797691" cy="6331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44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12587" y="337263"/>
            <a:ext cx="4974336" cy="618449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54957" y="287381"/>
            <a:ext cx="4975063" cy="628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1401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71191" y="394970"/>
            <a:ext cx="4794781" cy="6046837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191" y="345806"/>
            <a:ext cx="4794781" cy="614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265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81023" y="473629"/>
            <a:ext cx="4794781" cy="6027174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5022" y="404803"/>
            <a:ext cx="4794781" cy="616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9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677785" y="409717"/>
            <a:ext cx="4794781" cy="623365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34185" y="394967"/>
            <a:ext cx="4794781" cy="626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14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788261" y="321228"/>
            <a:ext cx="4794781" cy="6371303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56994" y="477989"/>
            <a:ext cx="4803509" cy="606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0397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729339" y="461273"/>
            <a:ext cx="5009083" cy="591624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24536" y="290317"/>
            <a:ext cx="5009083" cy="625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48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Office PowerPoint</Application>
  <PresentationFormat>寬螢幕</PresentationFormat>
  <Paragraphs>0</Paragraphs>
  <Slides>21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21</vt:i4>
      </vt:variant>
    </vt:vector>
  </HeadingPairs>
  <TitlesOfParts>
    <vt:vector size="26" baseType="lpstr">
      <vt:lpstr>新細明體</vt:lpstr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3</cp:revision>
  <dcterms:created xsi:type="dcterms:W3CDTF">2022-10-12T05:37:41Z</dcterms:created>
  <dcterms:modified xsi:type="dcterms:W3CDTF">2022-10-12T05:47:45Z</dcterms:modified>
</cp:coreProperties>
</file>