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417" r:id="rId16"/>
    <p:sldId id="418" r:id="rId17"/>
    <p:sldId id="419" r:id="rId18"/>
    <p:sldId id="420" r:id="rId19"/>
    <p:sldId id="294" r:id="rId20"/>
    <p:sldId id="295" r:id="rId21"/>
    <p:sldId id="322" r:id="rId22"/>
    <p:sldId id="323" r:id="rId23"/>
    <p:sldId id="326" r:id="rId24"/>
    <p:sldId id="325" r:id="rId25"/>
    <p:sldId id="421" r:id="rId26"/>
    <p:sldId id="327" r:id="rId27"/>
    <p:sldId id="393" r:id="rId28"/>
    <p:sldId id="399" r:id="rId29"/>
    <p:sldId id="422" r:id="rId30"/>
    <p:sldId id="354" r:id="rId31"/>
    <p:sldId id="358" r:id="rId32"/>
    <p:sldId id="423" r:id="rId33"/>
    <p:sldId id="413" r:id="rId34"/>
    <p:sldId id="412" r:id="rId35"/>
    <p:sldId id="382" r:id="rId36"/>
    <p:sldId id="403" r:id="rId37"/>
    <p:sldId id="424" r:id="rId3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2594-61F3-4A8C-95D3-65A1CD86968B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9F7D-633E-43E0-A988-88B33FB001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7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9F7D-633E-43E0-A988-88B33FB001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3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820917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廣大、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、地大物博、博學多聞、博古通今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的一種棋戲。後泛指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賭錢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賭博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獲取：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博取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同情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博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245424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用瓢、杓、舀子等汲取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液體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水、舀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湯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舀</a:t>
            </a: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稻蹈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舀東西的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器具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鐵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勺、湯勺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量詞：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容量的單位。公制一勺等於百分之一公升。亦稱為「公勺」。　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 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計算勺子容裝物的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勺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勺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杓釣灼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33456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將火弄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滅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熄燈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、熄火、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熄滅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熄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媳息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8172400" cy="5013176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一種神經性疾病。肢體失去感覺，不能隨意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小兒麻痺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麻木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、感覺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遲鈍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麻痺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痺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啤脾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嚐、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喝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啜飲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、啜粥、啜茶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抽噎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啜泣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啜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綴輟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流下、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淌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血、淌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眼淚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淌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倘躺趟</a:t>
            </a:r>
          </a:p>
        </p:txBody>
      </p:sp>
    </p:spTree>
    <p:extLst>
      <p:ext uri="{BB962C8B-B14F-4D97-AF65-F5344CB8AC3E}">
        <p14:creationId xmlns:p14="http://schemas.microsoft.com/office/powerpoint/2010/main" val="212504980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水草叢生的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澤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旺盛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盛大：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、沛然、豐沛、沛雨甘霖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顛沛流離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遭受挫折、處境困苦而流轉離散、居無定所。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沛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柿</a:t>
            </a:r>
          </a:p>
        </p:txBody>
      </p:sp>
    </p:spTree>
    <p:extLst>
      <p:ext uri="{BB962C8B-B14F-4D97-AF65-F5344CB8AC3E}">
        <p14:creationId xmlns:p14="http://schemas.microsoft.com/office/powerpoint/2010/main" val="214933789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67747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屋內的正堂。例大廳、正廳</a:t>
            </a: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可容納多人的房間、場所：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餐廳、理髮廳、音樂廳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教育廳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廳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聽</a:t>
            </a:r>
          </a:p>
        </p:txBody>
      </p:sp>
    </p:spTree>
    <p:extLst>
      <p:ext uri="{BB962C8B-B14F-4D97-AF65-F5344CB8AC3E}">
        <p14:creationId xmlns:p14="http://schemas.microsoft.com/office/powerpoint/2010/main" val="18676656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用舌觸碰或沾取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舔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冰棒、舔棒棒糖、舔拭、舔吮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舔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添</a:t>
            </a:r>
          </a:p>
        </p:txBody>
      </p:sp>
    </p:spTree>
    <p:extLst>
      <p:ext uri="{BB962C8B-B14F-4D97-AF65-F5344CB8AC3E}">
        <p14:creationId xmlns:p14="http://schemas.microsoft.com/office/powerpoint/2010/main" val="418489479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7200403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用刀斜著一層一層的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切除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刀削麵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、削鉛筆、削蘋果皮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刪減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削價競爭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削</a:t>
            </a: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427984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消銷硝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孩子們專屬的下午茶飲料」指的是什麼？「專屬」具有什麼含義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指的是作者和朋友們製作的鳳梨汁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專屬」表示作者只做給孩子們喝，別人是喝不到的，具有「特別」的意義。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作者提到童年水果的味道，指的是哪些味道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芭樂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汁的香氣、李子的酸味、李子果醬的甜度。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作者說童年的芭樂也許不好看，但是卻好香。這句話的反面意思是什麼？為什麼她會這麼說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的芭樂很好看，但並沒有香氣。因為現在很多食物都是基因改良的品種，講求賣相好，食物原來的味道也跟著改變了。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作者這群女生見到李子為什麼會退避三舍？後來又為什麼會從四面八方湧入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她們不喜歡李子的酸味，但卻喜歡李子果醬的甜味，當媽媽開火表示要熬煮李子，所以她們才一擁而上。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作者為什麼說自己品嘗李子果醬的味道，就是建立了自信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部的女孩子裡，只有她能在媽媽還在熬煮李子果醬時，就品嘗果醬的味道，而且，媽媽聽她說味道夠了才熄火。這表示李子果醬的口味由她來決定，大家吃的果醬等於是她調配的味道，這會讓她感到滿意與自信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144813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作者榨鳳梨汁給孩子們喝的目的是什麼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擔心孩子們的味覺被化學氣味麻痺，反而不知道食物真正的味道，因此，她想讓他們品嘗天然食物的味道，並讓他們想像植物成長過程的美好。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作者認為茶飲店的飲料有什麼缺點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化學氣味、色素與香精，會讓孩子們的味覺變得麻痺，品嘗不到食物真正的味道。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278151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文中提到一株植物成長的歷程，這段描述隱含的意思是什麼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豐美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的果實需要時間讓它成長，與化學原料調配出的食物味道不同，想真正嘗到食物的味道，就要用真正的植物作為原料。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1855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孩子們努力把杯中殘餘的泡沫舔乾淨，具有哪些意義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製作的果汁很美味，孩子們很喜歡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用行動驗證了自己的想法，她讓孩子們感受到天然食物的美好。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50187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67690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一種圓形、寬口、腹大、底小的容器。舊時用陶、瓷、玻璃等製成，現代亦有塑膠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米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缸、水缸、魚缸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泛指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像缸一樣的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器物：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煙灰缸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缸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肛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第十二課多音字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4451374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：刀削麵、削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鉛筆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prstClr val="black"/>
                </a:solidFill>
                <a:latin typeface="文鼎注音窄字破音一" panose="020B0602010101010101" pitchFamily="33" charset="-120"/>
                <a:ea typeface="文鼎注音窄字破音一" panose="020B0602010101010101" pitchFamily="33" charset="-120"/>
              </a:rPr>
              <a:t>削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：剝削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、削足適履</a:t>
            </a:r>
            <a:endParaRPr lang="zh-TW" altLang="en-US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削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熱騰騰的果醬滋味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疊字詞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名詞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滋味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酸溜溜的果醋滋味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甜蜜蜜的蛋糕滋味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香噴噴的米飯滋味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流淌出如此豐沛的汁液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動詞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出如此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形容詞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名詞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敲打出如此明快的節奏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編織出如此美麗的圍巾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打造出如此雄偉的宮殿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64847388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粉身碎骨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塊狀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的芭樂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轉瞬間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粉身碎骨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成為一杯杯好喝的果汁。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堅強的母親冒著可能粉身碎骨的危險，也要把孩子從瓦礫堆中救出來。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身處戰地的孩子們一不小心踩上了地雷，就會被炸得粉身碎骨。</a:t>
            </a:r>
          </a:p>
        </p:txBody>
      </p:sp>
    </p:spTree>
    <p:extLst>
      <p:ext uri="{BB962C8B-B14F-4D97-AF65-F5344CB8AC3E}">
        <p14:creationId xmlns:p14="http://schemas.microsoft.com/office/powerpoint/2010/main" val="182897823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688632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⒉退避三舍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媽媽和鄰居媽媽一起上市場，有時候買一大袋暗紅的李子回家，我們見了總要退避三舍。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面對社區裡的惡霸，任誰都要退避三舍。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他說話很不得體，每次聚會，我一看見他就會退避三舍。</a:t>
            </a:r>
          </a:p>
        </p:txBody>
      </p:sp>
    </p:spTree>
    <p:extLst>
      <p:ext uri="{BB962C8B-B14F-4D97-AF65-F5344CB8AC3E}">
        <p14:creationId xmlns:p14="http://schemas.microsoft.com/office/powerpoint/2010/main" val="1075966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196752"/>
            <a:ext cx="7962851" cy="5661248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四面八方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廚房開了火，媽媽把最大的鍋子搬出來，我們就從四面八方湧進來，像小鳥一樣的雀躍。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他一覺醒來，發覺四面八方都是螞蟻，內心驚嚇不已。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聽到槍聲後，路人都非常驚慌，往四面八方逃開。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727438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也許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但是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那時候的芭樂也許不好看，但是真的好香啊！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也許幸福就在你身邊，但是你未曾發現。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也許生命是短暫的，但是我會好好珍惜自己的生命。</a:t>
            </a:r>
          </a:p>
        </p:txBody>
      </p:sp>
    </p:spTree>
    <p:extLst>
      <p:ext uri="{BB962C8B-B14F-4D97-AF65-F5344CB8AC3E}">
        <p14:creationId xmlns:p14="http://schemas.microsoft.com/office/powerpoint/2010/main" val="11830836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⒉縱使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還是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縱使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大人不斷遊說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李子對女孩子好，皮膚水嫩水嫩的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這群女生還是躲得遠遠的。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縱使遇到再大的困難，我們還是要勇往直前。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縱使明天下雨，他們還是要去爬山。</a:t>
            </a:r>
          </a:p>
        </p:txBody>
      </p:sp>
    </p:spTree>
    <p:extLst>
      <p:ext uri="{BB962C8B-B14F-4D97-AF65-F5344CB8AC3E}">
        <p14:creationId xmlns:p14="http://schemas.microsoft.com/office/powerpoint/2010/main" val="219295517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55332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含有某種成分的水分、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液體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、果汁、墨汁、絞盡腦汁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汁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汗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317432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口水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沫、唾沫、飛沫、口沫橫飛、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相濡以沫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泉水乾涸，魚兒以口沫互相潤溼。比喻人們在困境中，互相以微力救助。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液體含氣所形成的小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泡泡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泡沫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、茶沫、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肥皂沫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沫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抹茉末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74948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刀口、刀鋒。指兵器銳利的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、鋒刃、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迎刃而解、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泛稱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具有鋒刃的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、拔刃奮起、兵不血刃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刃、手刃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敵人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刃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刀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461448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用鼻子聞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氣味：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嗅覺、嗅覺器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嗅</a:t>
            </a: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臭</a:t>
            </a:r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破音二" panose="03000600000000000000" pitchFamily="66" charset="-120"/>
              <a:ea typeface="文鼎標楷注音破音二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173416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用小火慢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煮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熬藥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、熬湯</a:t>
            </a: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勉強支撐、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熬夜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、熬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痛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熬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獒遨嗷</a:t>
            </a:r>
          </a:p>
        </p:txBody>
      </p:sp>
      <p:sp>
        <p:nvSpPr>
          <p:cNvPr id="2" name="AutoShape 2" descr="「鷺鷥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6741367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細碎的石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粒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砂土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、砂礫、飛砂走石</a:t>
            </a: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細碎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而呈顆粒狀的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砂、礦砂、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鐵砂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打破砂鍋問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到底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比喻對事情追根究底。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砂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沙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1557</TotalTime>
  <Words>1158</Words>
  <Application>Microsoft Office PowerPoint</Application>
  <PresentationFormat>如螢幕大小 (4:3)</PresentationFormat>
  <Paragraphs>156</Paragraphs>
  <Slides>37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52" baseType="lpstr">
      <vt:lpstr>Yu Gothic UI</vt:lpstr>
      <vt:lpstr>文鼎注音窄字破音一</vt:lpstr>
      <vt:lpstr>文鼎注音寬字</vt:lpstr>
      <vt:lpstr>文鼎標楷注音</vt:lpstr>
      <vt:lpstr>文鼎標楷注音破音二</vt:lpstr>
      <vt:lpstr>微軟正黑體</vt:lpstr>
      <vt:lpstr>新細明體</vt:lpstr>
      <vt:lpstr>標楷體</vt:lpstr>
      <vt:lpstr>Arial</vt:lpstr>
      <vt:lpstr>Calibri</vt:lpstr>
      <vt:lpstr>Gill Sans MT</vt:lpstr>
      <vt:lpstr>Verdana</vt:lpstr>
      <vt:lpstr>Wingdings</vt:lpstr>
      <vt:lpstr>Wingdings 2</vt:lpstr>
      <vt:lpstr>夏至</vt:lpstr>
      <vt:lpstr>搏</vt:lpstr>
      <vt:lpstr>消銷硝</vt:lpstr>
      <vt:lpstr>肛</vt:lpstr>
      <vt:lpstr>PowerPoint 簡報</vt:lpstr>
      <vt:lpstr>抹茉末</vt:lpstr>
      <vt:lpstr>刀</vt:lpstr>
      <vt:lpstr>臭</vt:lpstr>
      <vt:lpstr>獒遨嗷</vt:lpstr>
      <vt:lpstr>沙</vt:lpstr>
      <vt:lpstr>稻蹈</vt:lpstr>
      <vt:lpstr>杓釣灼</vt:lpstr>
      <vt:lpstr>媳息</vt:lpstr>
      <vt:lpstr>啤脾</vt:lpstr>
      <vt:lpstr>綴輟</vt:lpstr>
      <vt:lpstr>倘躺趟</vt:lpstr>
      <vt:lpstr>柿</vt:lpstr>
      <vt:lpstr>聽</vt:lpstr>
      <vt:lpstr>添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第十二課多音字</vt:lpstr>
      <vt:lpstr>短語練習</vt:lpstr>
      <vt:lpstr>短語練習</vt:lpstr>
      <vt:lpstr>造句練習</vt:lpstr>
      <vt:lpstr>造句練習</vt:lpstr>
      <vt:lpstr>造句練習</vt:lpstr>
      <vt:lpstr>句型練習(轉折複句)</vt:lpstr>
      <vt:lpstr>句型練習(轉折複句)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167</cp:revision>
  <dcterms:created xsi:type="dcterms:W3CDTF">2009-01-22T16:31:16Z</dcterms:created>
  <dcterms:modified xsi:type="dcterms:W3CDTF">2017-08-24T02:17:24Z</dcterms:modified>
</cp:coreProperties>
</file>