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340" r:id="rId16"/>
    <p:sldId id="346" r:id="rId17"/>
    <p:sldId id="347" r:id="rId18"/>
    <p:sldId id="294" r:id="rId19"/>
    <p:sldId id="295" r:id="rId20"/>
    <p:sldId id="322" r:id="rId21"/>
    <p:sldId id="323" r:id="rId22"/>
    <p:sldId id="326" r:id="rId23"/>
    <p:sldId id="325" r:id="rId24"/>
    <p:sldId id="327" r:id="rId25"/>
    <p:sldId id="344" r:id="rId26"/>
    <p:sldId id="360" r:id="rId27"/>
    <p:sldId id="329" r:id="rId28"/>
    <p:sldId id="355" r:id="rId29"/>
    <p:sldId id="345" r:id="rId30"/>
    <p:sldId id="352" r:id="rId31"/>
    <p:sldId id="361" r:id="rId32"/>
    <p:sldId id="358" r:id="rId33"/>
    <p:sldId id="362" r:id="rId34"/>
    <p:sldId id="363" r:id="rId35"/>
    <p:sldId id="364" r:id="rId36"/>
    <p:sldId id="365" r:id="rId37"/>
    <p:sldId id="366" r:id="rId3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1640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賜給、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發給：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頒獎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、頒發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宣布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公布：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頒布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zh-TW" sz="8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頒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姑且、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暫且：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苟安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苟延殘喘、苟且偷安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隨便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草率：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苟且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一絲不苟、不苟言笑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、假使。用於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文言文：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苟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志於仁矣，無惡也。（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論語．里仁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苟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荀筍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恭敬：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肅立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、肅坐、肅然起敬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莊嚴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、肅穆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清除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整飭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、肅清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急迫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嚴峻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肅殺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肅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蕭簫嘯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21613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結合、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訂立：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締交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、締約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締造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、締創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依法禁止某種違法行為：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取締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締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蒂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尊重：尊敬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敬重、敬老尊賢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、恭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謹：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敬贈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、敬賀、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敬請、敬陪末座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有禮貌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的獻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茶、敬酒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敬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儆警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245424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幸福、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吉利：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祥雲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、祥瑞、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吉祥如意、龍鳳呈祥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平和：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慈祥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、祥和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祥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詳洋佯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971600" y="1700808"/>
            <a:ext cx="8172400" cy="5157192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排列的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次第：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、次序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開頭的：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序曲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、序幕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：通常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放在正文前，概說或評述作品內容的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庠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序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序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821488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急速：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驟雨、狂風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驟雨</a:t>
            </a:r>
          </a:p>
          <a:p>
            <a:pPr marL="26988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忽然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突然：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驟變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、驟然、驟發事件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驟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1" y="1785938"/>
            <a:ext cx="7317432" cy="4667250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ea typeface="標楷體" panose="03000509000000000000" pitchFamily="65" charset="-120"/>
              </a:rPr>
              <a:t>胸、腹腔內各器官的</a:t>
            </a:r>
            <a:r>
              <a:rPr lang="zh-TW" altLang="en-US" sz="4000" dirty="0" smtClean="0">
                <a:ea typeface="標楷體" panose="03000509000000000000" pitchFamily="65" charset="-120"/>
              </a:rPr>
              <a:t>總稱：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心臟</a:t>
            </a:r>
            <a:r>
              <a:rPr lang="zh-TW" altLang="en-US" sz="4000" dirty="0">
                <a:solidFill>
                  <a:srgbClr val="0000FF"/>
                </a:solidFill>
                <a:ea typeface="標楷體" panose="03000509000000000000" pitchFamily="65" charset="-120"/>
              </a:rPr>
              <a:t>、腎臟、</a:t>
            </a:r>
            <a:r>
              <a:rPr lang="zh-TW" altLang="en-US" sz="4000" dirty="0" smtClean="0">
                <a:solidFill>
                  <a:srgbClr val="0000FF"/>
                </a:solidFill>
                <a:ea typeface="標楷體" panose="03000509000000000000" pitchFamily="65" charset="-120"/>
              </a:rPr>
              <a:t>肝臟、五臟六腑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臟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 idx="4294967295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贓藏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海莉思為什麼要發起藍絲帶頒獎儀式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認為人人都有可貴的地方，也都渴望被尊重、被肯定、被感激。因此，她決定身體力行，購買了一千條藍絲帶，用實際行動對身邊的人表達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真心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85938"/>
            <a:ext cx="8027987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採買：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採購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、郵購、購物中心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懸賞：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購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賞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購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溝構講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藍絲帶的活動成功嗎？從文章中的哪些地方可以知道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絲帶的活動很成功，從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第五段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的描述可以看出。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文中提到最令人津津樂道的故事，是和一位紐約的高中老師有關，簡單整理從老師到主管兒子傳遞藍絲帶的過程中，主要人物有哪些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紐約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的高中老師→學生→諮商師→主管→主管的兒子。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在文章中，老師頒給學生藍絲帶時，做了什麼動作？為什麼要這麼做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在把藍絲帶頒贈給每位學生時，告訴學生，他們都很棒，讓她的教書生涯充滿喜悅。這樣的話語和行動，能表現參與者對於「藍絲帶頒獎儀式」的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慎重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124744"/>
            <a:ext cx="7962850" cy="5904656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其中一位學生拿到藍絲帶後，他把藍絲帶送給誰？之後藍絲帶又如何傳遞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把藍絲帶頒給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諮商師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，感謝他協助自己高中之後的就業升學規畫。諮商師拿到藍絲帶後，又送給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他的主管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，因為他認為主管雖然不苟言笑，有點兒嚴肅，但是個創意天才。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文章中提到，藍絲帶為主管的兒子「開啟了不一樣的世界」，這是為什麼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他一直以為父親不在乎他，也沒有人關心他。但是藍絲帶頒獎儀式讓父親說出內心話，不僅讓他了解父親對他的愛，也溫暖了他的內心。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作者將課名定為「神奇的藍絲帶」，讀完本文後，你覺得藍絲帶「神奇」之處在哪裡？請找出支持的理由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絲帶神奇的地方在於：它能讓人表達出內心的讚美與鼓勵，進而讓人感到有自信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絲帶能讓平時嚴肅的主管，放開心胸，肯定孩子，這不僅為孩子帶來自信，也讓他充滿信心，開啟不一樣的世界。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397525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802798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作者希望透過這篇文章告訴我們什麼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個人都有可貴的地方，每個人都值得重視。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當一個人受到讚美、肯定，會對自己產生更多的信心，也更能欣賞與尊重別人，社會也會變得更加祥和而溫暖。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zh-TW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第一課多音字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1285875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：圜丘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/>
              <a:t>圓、圓形。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6000" dirty="0" smtClean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圜</a:t>
            </a:r>
            <a:endParaRPr kumimoji="0" lang="zh-TW" altLang="en-US" sz="88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143000" y="2857500"/>
            <a:ext cx="7553325" cy="1285875"/>
          </a:xfrm>
          <a:prstGeom prst="rect">
            <a:avLst/>
          </a:prstGeom>
        </p:spPr>
        <p:txBody>
          <a:bodyPr tIns="0">
            <a:normAutofit/>
          </a:bodyPr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en-US" altLang="zh-TW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kumimoji="0"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kumimoji="0" lang="zh-TW" altLang="en-US" sz="6000" b="1" dirty="0" smtClean="0">
                <a:solidFill>
                  <a:srgbClr val="320E04"/>
                </a:solidFill>
                <a:latin typeface="Arial" panose="020B0604020202020204" pitchFamily="34" charset="0"/>
                <a:ea typeface="文鼎注音寬字破音一" panose="03000600000000000000" pitchFamily="65" charset="-120"/>
              </a:rPr>
              <a:t>圜</a:t>
            </a:r>
            <a:r>
              <a:rPr kumimoji="0"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kumimoji="0"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轉圜、圜繞</a:t>
            </a:r>
            <a:r>
              <a:rPr kumimoji="0"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kumimoji="0"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zh-TW" dirty="0"/>
              <a:t>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締造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祥和溫暖的社會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結構：動詞＋形容詞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名詞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發現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美麗動人的風景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追求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永恆不變的夢想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閱讀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驚險刺激的故事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有機物經過微生物作用後，所產生的分解、轉化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現象：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發酵、酵素、酵母菌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酵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孝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⒈身體力行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決定身體力行，購買了一千條藍絲帶，用實際行動對身邊的人表達真心。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⒈身體力行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與其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高談闊論，不如身體力行，這樣你就能掌握成功的祕訣。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為了證明「日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行一萬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步」可以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讓身體健康，她決定身體力行，每天認真走路。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166051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⒉不苟言笑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想到自己的主管平日不苟言笑，有點兒嚴肅，但是個創意天才。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⒉不苟言笑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認真工作的他，公私分明、不苟言笑，有自己的堅持。</a:t>
            </a:r>
          </a:p>
          <a:p>
            <a:pPr>
              <a:buNone/>
            </a:pP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平時是個內斂而不苟言笑的人，但這部紀錄片卻讓他激動的淚流不止。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404896100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並列複句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她認為人人都有可貴的地方，也都渴望被尊重、被肯定、被感激。</a:t>
            </a:r>
          </a:p>
          <a:p>
            <a:pPr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個人都有可貴的地方，每個人也都值得被重視，不要輕忽對別人表達感恩或讚美的行為。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85454242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並列複句</a:t>
            </a:r>
            <a:r>
              <a:rPr lang="en-US" altLang="zh-TW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⒈都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也都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對於老師的提醒，他都銘記在心，也都身體力行。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做事認真的他得了大獎，大家都為他高興，也都獻上真誠的祝福。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75405502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⒉除了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以外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除了你媽媽以外，你是我這輩子最重視的人，你是我的好兒子，我要把藍絲帶頒給你。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3579345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⒉除了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以外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除了主食以外，副食的營養也很重要。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他是個工作狂，除了工作以外，對其他事都沒興趣。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13695556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55332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男子的正式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配偶：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、妻子、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糟糠之妻、妻離子散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妻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r>
              <a:rPr kumimoji="0"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棲淒悽</a:t>
            </a:r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男女結為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夫婦：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新婚、論及婚嫁、新婚燕爾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婚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昏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男女結婚的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姻緣、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婚姻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結婚而成為親屬關係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姻親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、姻家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姻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32688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環繞、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圍繞：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圜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繞、轉圜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圜</a:t>
            </a:r>
            <a:endParaRPr kumimoji="0" lang="zh-TW" altLang="en-US" sz="8800" dirty="0">
              <a:latin typeface="文鼎標楷注音破音一" panose="03000600000000000000" pitchFamily="66" charset="-120"/>
              <a:ea typeface="文鼎標楷注音破音一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還環寰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8001000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邊際、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極限：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生涯、天涯、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天涯海角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、無邊無涯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、咫尺天涯　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涯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捱崖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553325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商量、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詢問：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諮詢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、諮商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諮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咨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1075</TotalTime>
  <Words>1259</Words>
  <Application>Microsoft Office PowerPoint</Application>
  <PresentationFormat>如螢幕大小 (4:3)</PresentationFormat>
  <Paragraphs>155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50" baseType="lpstr">
      <vt:lpstr>文鼎注音寬字</vt:lpstr>
      <vt:lpstr>文鼎注音寬字破音一</vt:lpstr>
      <vt:lpstr>文鼎標楷注音</vt:lpstr>
      <vt:lpstr>文鼎標楷注音破音一</vt:lpstr>
      <vt:lpstr>微軟正黑體</vt:lpstr>
      <vt:lpstr>新細明體</vt:lpstr>
      <vt:lpstr>標楷體</vt:lpstr>
      <vt:lpstr>Arial</vt:lpstr>
      <vt:lpstr>Gill Sans MT</vt:lpstr>
      <vt:lpstr>Verdana</vt:lpstr>
      <vt:lpstr>Wingdings</vt:lpstr>
      <vt:lpstr>Wingdings 2</vt:lpstr>
      <vt:lpstr>夏至</vt:lpstr>
      <vt:lpstr>頌</vt:lpstr>
      <vt:lpstr>PowerPoint 簡報</vt:lpstr>
      <vt:lpstr>孝</vt:lpstr>
      <vt:lpstr>PowerPoint 簡報</vt:lpstr>
      <vt:lpstr>昏</vt:lpstr>
      <vt:lpstr>茵</vt:lpstr>
      <vt:lpstr>還環寰</vt:lpstr>
      <vt:lpstr>捱崖</vt:lpstr>
      <vt:lpstr>咨</vt:lpstr>
      <vt:lpstr>荀筍</vt:lpstr>
      <vt:lpstr>蕭簫嘯</vt:lpstr>
      <vt:lpstr>蒂</vt:lpstr>
      <vt:lpstr>儆警</vt:lpstr>
      <vt:lpstr>詳洋佯</vt:lpstr>
      <vt:lpstr>PowerPoint 簡報</vt:lpstr>
      <vt:lpstr>PowerPoint 簡報</vt:lpstr>
      <vt:lpstr>贓藏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第一課多音字</vt:lpstr>
      <vt:lpstr>短語練習</vt:lpstr>
      <vt:lpstr>造句練習</vt:lpstr>
      <vt:lpstr>造句練習</vt:lpstr>
      <vt:lpstr>造句練習</vt:lpstr>
      <vt:lpstr>造句練習</vt:lpstr>
      <vt:lpstr>句型練習(並列複句)</vt:lpstr>
      <vt:lpstr>句型練習(並列複句)</vt:lpstr>
      <vt:lpstr>句型練習(條件複句)</vt:lpstr>
      <vt:lpstr>句型練習(條件複句)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105</cp:revision>
  <dcterms:created xsi:type="dcterms:W3CDTF">2009-01-22T16:31:16Z</dcterms:created>
  <dcterms:modified xsi:type="dcterms:W3CDTF">2017-08-24T02:09:15Z</dcterms:modified>
</cp:coreProperties>
</file>