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340" r:id="rId16"/>
    <p:sldId id="346" r:id="rId17"/>
    <p:sldId id="294" r:id="rId18"/>
    <p:sldId id="295" r:id="rId19"/>
    <p:sldId id="322" r:id="rId20"/>
    <p:sldId id="323" r:id="rId21"/>
    <p:sldId id="326" r:id="rId22"/>
    <p:sldId id="325" r:id="rId23"/>
    <p:sldId id="327" r:id="rId24"/>
    <p:sldId id="344" r:id="rId25"/>
    <p:sldId id="329" r:id="rId26"/>
    <p:sldId id="355" r:id="rId27"/>
    <p:sldId id="345" r:id="rId28"/>
    <p:sldId id="352" r:id="rId29"/>
    <p:sldId id="358" r:id="rId30"/>
    <p:sldId id="367" r:id="rId31"/>
    <p:sldId id="362" r:id="rId32"/>
    <p:sldId id="368" r:id="rId33"/>
    <p:sldId id="363" r:id="rId34"/>
    <p:sldId id="369" r:id="rId35"/>
    <p:sldId id="365" r:id="rId36"/>
    <p:sldId id="370" r:id="rId37"/>
    <p:sldId id="366" r:id="rId3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D8A2-8986-40F2-8386-DE6FE3733F8E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A9BE-5D12-419B-8D0A-B021FFB0E42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2477550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BD1E-BC59-4DAA-85EF-2BE46B4BB550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A0440-1910-4AE9-9ADD-A0D30F07B1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806021"/>
      </p:ext>
    </p:extLst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FDC0-177D-4B6D-AB5E-E8E1F75E6A27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47B8-8B6E-4472-8CA9-0D8A4F61E2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5425590"/>
      </p:ext>
    </p:extLst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57984-4301-446A-83DA-23A1D0BE266E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fld id="{97334800-3B35-42F5-B042-5BCD289CE0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8427557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1F4F-FCE3-42E4-91B2-C00C37627A8F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2354-FE62-49EF-A015-2B6A7B3999B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142470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6F62-F736-4EF9-9EAC-30D675F65073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7260E-A516-4483-A90D-03A7B18B3A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743970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FB0F-7818-4362-AACE-F5F3B49811C8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342F-9718-46AD-AE99-79B4916CFC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575537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662E-ABC2-4E1B-A57F-6641AF3898D9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864F-CF3E-451F-9906-0890E96669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92184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335-AF10-43BA-A456-67B3E02654B6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4742-CB8E-4121-8B21-212CD9DC87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233773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37CF-4A13-4926-8E07-06C01FD79AF6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16DC-5995-4F33-A1AC-4FBA714CBC8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5519076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7271-7744-4BF9-935C-AA3BB7D50113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B984-AB25-41DC-9CF6-10058A67EE3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7623371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7ED8-86F2-4401-9B0D-280B518BF91E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E2E50-6E09-40C9-B8C1-492176878ED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871411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6163D0B7-FEB6-480E-B28F-2ED4C75DE2BE}" type="datetimeFigureOut">
              <a:rPr lang="zh-TW" altLang="en-US"/>
              <a:pPr>
                <a:defRPr/>
              </a:pPr>
              <a:t>2018/1/15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B5A788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</a:lstStyle>
          <a:p>
            <a:fld id="{C3DE3209-3B89-4D68-9D25-319AEE9118B2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75" r:id="rId5"/>
    <p:sldLayoutId id="2147483669" r:id="rId6"/>
    <p:sldLayoutId id="2147483676" r:id="rId7"/>
    <p:sldLayoutId id="2147483677" r:id="rId8"/>
    <p:sldLayoutId id="2147483678" r:id="rId9"/>
    <p:sldLayoutId id="2147483668" r:id="rId10"/>
    <p:sldLayoutId id="2147483667" r:id="rId11"/>
    <p:sldLayoutId id="2147483672" r:id="rId12"/>
  </p:sldLayoutIdLst>
  <p:transition>
    <p:checker dir="vert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9%BB%8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roke-order.learningweb.moe.edu.tw/characterQueryResult.do?word=%E8%90%B8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5%96%AC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5%AD%9F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6%AE%B7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7%B0%BE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9%85%A3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8%97%BB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9%83%AD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6%A1%91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9%87%80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8%A0%B6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7%B4%A1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6%B3%9B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-order.learningweb.moe.edu.tw/characterQueryResult.do?word=%E6%9B%86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roke-order.learningweb.moe.edu.tw/characterQueryResult.do?word=%E8%8C%B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忝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1640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植物名。禾本科稷屬，一年生草本。葉細長而尖，有粗毛，平行脈。果實呈淡黃白色，帶黏性。宜於大暑時植於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旱田：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玉蜀黍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黍</a:t>
            </a:r>
            <a:endParaRPr kumimoji="0"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吳茱萸、食茱萸、山茱萸三種植物的通稱。舊時風俗於農曆九月九日重陽節折茱萸插頭，可以避邪：遙知兄弟登高處，遍插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茱萸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少一人。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萸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腴諛</a:t>
            </a:r>
          </a:p>
        </p:txBody>
      </p:sp>
      <p:pic>
        <p:nvPicPr>
          <p:cNvPr id="5" name="Picture 2" descr="https://upload.wikimedia.org/wikipedia/commons/thumb/6/63/CornusMas_Fruits_01.jpg/210px-CornusMas_Fruits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712" y="4509121"/>
            <a:ext cx="2457288" cy="184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高大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喬木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假裝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偽裝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喬裝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、喬扮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姓：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喬先生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喬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356100" y="285750"/>
            <a:ext cx="4787900" cy="12858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嬌橋僑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568450"/>
            <a:ext cx="7821613" cy="5289550"/>
          </a:xfrm>
        </p:spPr>
        <p:txBody>
          <a:bodyPr>
            <a:normAutofit lnSpcReduction="10000"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兄弟姊妹中排行最大的。古代常以孟、仲、叔、季的順序來分長幼之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孫、孟姜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中每季的第一個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春、孟夏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誇大、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鹵莽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孟浪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、高言孟行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一書的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簡稱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孔孟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、論孟</a:t>
            </a:r>
          </a:p>
          <a:p>
            <a:pPr marL="26988"/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孟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猛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461448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豐盛、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豐富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殷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富、殷實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情意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深厚、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周到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殷切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、招待甚殷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。商朝盤庚遷都於殷（今河南安陽小屯村），所以商亦稱為「殷」，世稱為「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殷商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殷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鑑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不遠</a:t>
            </a:r>
            <a:r>
              <a:rPr lang="en-US" altLang="zh-TW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/>
              <a:t>比喻可供借鏡的事例近在眼前。</a:t>
            </a:r>
            <a:r>
              <a:rPr lang="en-US" altLang="zh-TW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殷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245424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用竹片、布帛等編製成遮蔽門窗的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用具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窗簾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、竹簾、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垂簾聽政</a:t>
            </a:r>
            <a:r>
              <a:rPr lang="en-US" altLang="zh-TW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/>
              <a:t>君主專制時代，皇帝年幼，由母后代位坐於簾後，以決斷國事。</a:t>
            </a:r>
            <a:r>
              <a:rPr lang="en-US" altLang="zh-TW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簾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廉濂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1700808"/>
            <a:ext cx="8172400" cy="5157192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暢飲，引申為暢快、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酣飲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、酣歌、酒酣耳熱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激烈的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酣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鬥、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酣戰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酣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6813376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水草的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水藻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、綠藻、海藻</a:t>
            </a:r>
          </a:p>
          <a:p>
            <a:pPr marL="26988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華麗的文采或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詞藻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、藻翰、</a:t>
            </a:r>
            <a:r>
              <a:rPr lang="zh-TW" altLang="en-US" sz="40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</a:t>
            </a:r>
            <a:r>
              <a:rPr lang="zh-TW" altLang="en-US" sz="400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藻、藻井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藻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澡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本課的文類為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詩歌</a:t>
            </a:r>
            <a:r>
              <a:rPr lang="zh-TW" altLang="en-US" sz="4000" dirty="0" smtClean="0"/>
              <a:t>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過故人莊這首詩中，哪些文句描述農村景觀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綠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樹村邊合，青山郭外斜。</a:t>
            </a:r>
            <a:endPara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過故人莊這首詩的題材主要是在描寫什麼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恬靜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秀美的農村風光，以及朋友間純樸真摯的情感。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85938"/>
            <a:ext cx="8027987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外城。城牆外另築的一道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城牆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城郭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姓：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郭先生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郭</a:t>
            </a:r>
            <a:endParaRPr kumimoji="0"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286250" y="285750"/>
            <a:ext cx="4857750" cy="1282700"/>
          </a:xfrm>
          <a:prstGeom prst="rect">
            <a:avLst/>
          </a:prstGeom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4663" y="333375"/>
            <a:ext cx="48593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廓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「故人具雞黍，邀我至田家。」詩句中的「我」，指的是誰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孟浩然。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從詩中哪裡可以知道他們聊天的內容？為什麼要強調談話的內容呢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把酒話桑麻」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表示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關心收成和生活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狀況。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124744"/>
            <a:ext cx="7962850" cy="5904656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詩句中哪裡可以看出孟浩然在友人家做客愉快並且呈現率真的一面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待到重陽日，還來就菊花。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孟浩然和老友相約什麼季節再相見？從文章哪裡可以知道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秋天。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重陽節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和菊花都是在秋季。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為什麼作者沒有明顯說出他和朋友的感情？你覺得這樣描寫有什麼好處？如果是你，你會這樣安排嗎？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802798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你認為孟浩然寫過故人莊這首詩時，他的心情是如何呢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的內心充滿喜悅：因為受到邀約，再加上沿途欣賞美麗風光，和老朋友開懷暢談，當然心滿意足，暢快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愉悅。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5429250" y="360363"/>
            <a:ext cx="3714750" cy="854075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zh-TW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第一課多音字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553325" cy="1285875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6000" b="1" dirty="0" smtClean="0">
                <a:latin typeface="文鼎注音寬字" panose="03000600000000000000" pitchFamily="65" charset="-120"/>
                <a:ea typeface="文鼎注音寬字" panose="03000600000000000000" pitchFamily="65" charset="-120"/>
              </a:rPr>
              <a:t>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：殷切、殷勤</a:t>
            </a:r>
            <a:endParaRPr lang="zh-TW" altLang="en-US" sz="6000" dirty="0" smtClean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殷</a:t>
            </a: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143000" y="2857500"/>
            <a:ext cx="7553325" cy="1285875"/>
          </a:xfrm>
          <a:prstGeom prst="rect">
            <a:avLst/>
          </a:prstGeom>
        </p:spPr>
        <p:txBody>
          <a:bodyPr tIns="0">
            <a:normAutofit/>
          </a:bodyPr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zh-TW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kumimoji="0"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kumimoji="0" lang="zh-TW" altLang="en-US" sz="6000" b="1" dirty="0" smtClean="0">
                <a:solidFill>
                  <a:srgbClr val="320E04"/>
                </a:solidFill>
                <a:latin typeface="文鼎注音寬字破音一" panose="03000600000000000000" pitchFamily="65" charset="-120"/>
                <a:ea typeface="文鼎注音寬字破音一" panose="03000600000000000000" pitchFamily="65" charset="-120"/>
              </a:rPr>
              <a:t>殷</a:t>
            </a:r>
            <a:r>
              <a:rPr kumimoji="0"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0"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殷紅</a:t>
            </a:r>
            <a:r>
              <a:rPr kumimoji="0"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紅黑色的</a:t>
            </a:r>
            <a:r>
              <a:rPr kumimoji="0"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kumimoji="0"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zh-TW" dirty="0" smtClean="0"/>
              <a:t>●</a:t>
            </a:r>
            <a:r>
              <a:rPr lang="en-US" altLang="zh-TW" dirty="0" smtClean="0"/>
              <a:t>(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蒼翠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山嶺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（形容詞）的（名詞）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濃密的綠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樹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蔚藍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的海岸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黝黑的皮膚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閃亮的星光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5293568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⒈獨樹一幟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孟浩然的詩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風淡雅、自然，在唐詩中獨樹一幟，與詩人王維齊名，世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稱王孟。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這位街頭藝人的造型獨樹一幟，吸引許多路人的目光。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這間餐廳的口味獨樹一幟，吸引許多饕客慕名前來。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⒉映入眼簾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受到邀約的詩人因為即將和老友相見，內心充滿喜悅，沿途映入眼簾的田園景致，顯得特別美麗動人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植物名。桑科桑屬，落葉喬木。葉卵形，粗鋸齒緣，可用來飼蠶。枝幹短小，枝條可編筐，樹皮可製紙，木材堅重，可製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器具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桑樹、桑葉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 smtClean="0">
              <a:solidFill>
                <a:srgbClr val="0000FF"/>
              </a:solidFill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桑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嗓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⒉映入眼簾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一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打開飯店的窗，映入眼簾的是一望無際的海，美麗極了！</a:t>
            </a: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站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在燈塔上遠望，海面上的船帆映入眼簾，彷彿一張美麗的明信片。</a:t>
            </a:r>
          </a:p>
        </p:txBody>
      </p:sp>
    </p:spTree>
    <p:extLst>
      <p:ext uri="{BB962C8B-B14F-4D97-AF65-F5344CB8AC3E}">
        <p14:creationId xmlns:p14="http://schemas.microsoft.com/office/powerpoint/2010/main" val="85615321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124744"/>
            <a:ext cx="8143875" cy="5123656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3.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賓主盡歡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摯友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相見，開懷暢飲，賓主盡歡，在酒酣耳熱的氣氛下，忍不住相約再聚。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這場晚宴的氣氛熱烈，大家交談愉快，賓主盡歡。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在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弟弟的生日派對上，媽媽特地準備了許多餅乾，希望能賓主盡歡。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404896100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124744"/>
            <a:ext cx="8143875" cy="5123656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4.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酒酣耳熱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摯友相見，開懷暢飲，賓主盡歡，在酒酣耳熱的氣氛下，忍不住相約再聚。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熱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炒店裡的客人喝得酒酣耳熱，聊得非常盡興。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熱鬧的喜宴上，親友酒酣耳熱之際，相約下次還要歡聚。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9017160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因果複句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因為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受到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邀約的詩人因為即將和老友相見，內心充滿喜悅，沿途映入眼簾的田園景致，顯得特別美麗動人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5454242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因果複句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因為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這個小朋友因為跌倒而膝蓋受傷，坐在地上嚎啕大哭。</a:t>
            </a:r>
          </a:p>
          <a:p>
            <a:pPr>
              <a:buNone/>
            </a:pP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家裡的洗衣機因為年久失修，每次洗衣服時都會發出巨大聲響。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04874720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轉折複句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⒉雖然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但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詩中寫的多是田園景色，用的是淡雅樸實的文字，雖然沒有華麗的詞藻，但平淡中蘊藏著濃厚的情味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793452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轉折複句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⒉雖然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但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雖然天氣非常炎熱，但為了愛護地球，我決定不開冷氣。</a:t>
            </a:r>
          </a:p>
          <a:p>
            <a:pPr>
              <a:buNone/>
            </a:pP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雖然假日可以睡到自然醒，但我想有效利用時間，還是和平常一樣準時起床。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201199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條件複句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⒉除了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以外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除了主食以外，副食的營養也很重要。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他是個工作狂，除了工作以外，對其他事都沒興趣。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13695556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73238"/>
            <a:ext cx="712839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利用發酵方法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製造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釀造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、釀蜜、釀製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逐漸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孕育而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醞釀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造成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釀成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大禍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酒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佳釀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、陳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釀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釀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6250" y="285750"/>
            <a:ext cx="48577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鑲嚷壤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553325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鱗翅目蠶蛾科和天蠶科昆蟲的通稱。能吐絲，以環節蠕動，胸腹及尾有六對腳，以桑葉為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春蠶、蠶絲、蠶食鯨吞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蠶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3635375" y="285750"/>
            <a:ext cx="5508625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749480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將絲、麻、棉等的纖維抽成線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紗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紡紗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、紡織、混紡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一種絲織品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杭紡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4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紡</a:t>
            </a:r>
            <a:endParaRPr kumimoji="0"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訪彷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漂浮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泛舟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呈現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、透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臉上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泛著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一層紅光。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浮淺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、不切實際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空泛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、浮泛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廣博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廣泛、泛泛之交</a:t>
            </a:r>
          </a:p>
        </p:txBody>
      </p:sp>
      <p:sp>
        <p:nvSpPr>
          <p:cNvPr id="19458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泛</a:t>
            </a:r>
            <a:endParaRPr kumimoji="0"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乏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605464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推算歲時節氣的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陰曆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、陽曆、國曆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記載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年、月、日、節氣等的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表冊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日曆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、月曆、農民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曆　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曆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歷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317432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吳茱萸、食茱萸、山茱萸三種植物的通稱。舊時風俗於農曆九月九日重陽節折茱萸插頭，可以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避邪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遙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知兄弟登高處，遍插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茱萸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少一人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茱</a:t>
            </a:r>
            <a:endParaRPr kumimoji="0" lang="zh-TW" altLang="en-US" sz="8800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143000" y="3357563"/>
            <a:ext cx="7553325" cy="3000375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zh-TW" altLang="en-US" sz="6000" dirty="0">
              <a:solidFill>
                <a:schemeClr val="tx2">
                  <a:shade val="30000"/>
                  <a:satMod val="1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珠株朱</a:t>
            </a:r>
          </a:p>
        </p:txBody>
      </p:sp>
      <p:pic>
        <p:nvPicPr>
          <p:cNvPr id="2050" name="Picture 2" descr="https://upload.wikimedia.org/wikipedia/commons/thumb/6/63/CornusMas_Fruits_01.jpg/210px-CornusMas_Fruits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712" y="4509121"/>
            <a:ext cx="2457288" cy="184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1169</TotalTime>
  <Words>1427</Words>
  <Application>Microsoft Office PowerPoint</Application>
  <PresentationFormat>如螢幕大小 (4:3)</PresentationFormat>
  <Paragraphs>163</Paragraphs>
  <Slides>37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9" baseType="lpstr">
      <vt:lpstr>文鼎注音寬字</vt:lpstr>
      <vt:lpstr>文鼎注音寬字破音一</vt:lpstr>
      <vt:lpstr>文鼎標楷注音</vt:lpstr>
      <vt:lpstr>微軟正黑體</vt:lpstr>
      <vt:lpstr>新細明體</vt:lpstr>
      <vt:lpstr>標楷體</vt:lpstr>
      <vt:lpstr>Arial</vt:lpstr>
      <vt:lpstr>Gill Sans MT</vt:lpstr>
      <vt:lpstr>Verdana</vt:lpstr>
      <vt:lpstr>Wingdings</vt:lpstr>
      <vt:lpstr>Wingdings 2</vt:lpstr>
      <vt:lpstr>夏至</vt:lpstr>
      <vt:lpstr>忝</vt:lpstr>
      <vt:lpstr>PowerPoint 簡報</vt:lpstr>
      <vt:lpstr>嗓</vt:lpstr>
      <vt:lpstr>PowerPoint 簡報</vt:lpstr>
      <vt:lpstr>PowerPoint 簡報</vt:lpstr>
      <vt:lpstr>訪彷</vt:lpstr>
      <vt:lpstr>乏</vt:lpstr>
      <vt:lpstr>歷</vt:lpstr>
      <vt:lpstr>珠株朱</vt:lpstr>
      <vt:lpstr>腴諛</vt:lpstr>
      <vt:lpstr>嬌橋僑</vt:lpstr>
      <vt:lpstr>猛</vt:lpstr>
      <vt:lpstr>PowerPoint 簡報</vt:lpstr>
      <vt:lpstr>廉濂</vt:lpstr>
      <vt:lpstr>PowerPoint 簡報</vt:lpstr>
      <vt:lpstr>澡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第一課多音字</vt:lpstr>
      <vt:lpstr>短語練習</vt:lpstr>
      <vt:lpstr>造句練習</vt:lpstr>
      <vt:lpstr>造句練習</vt:lpstr>
      <vt:lpstr>造句練習</vt:lpstr>
      <vt:lpstr>造句練習</vt:lpstr>
      <vt:lpstr>造句練習</vt:lpstr>
      <vt:lpstr>句型練習(因果複句)</vt:lpstr>
      <vt:lpstr>句型練習(因果複句)</vt:lpstr>
      <vt:lpstr>句型練習(轉折複句)</vt:lpstr>
      <vt:lpstr>句型練習(轉折複句)</vt:lpstr>
      <vt:lpstr>句型練習(條件複句)</vt:lpstr>
    </vt:vector>
  </TitlesOfParts>
  <Company>Microsoft Corpration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第一課生字新詞</dc:title>
  <dc:creator>Bill Gates</dc:creator>
  <cp:lastModifiedBy>paul28 wu</cp:lastModifiedBy>
  <cp:revision>116</cp:revision>
  <dcterms:created xsi:type="dcterms:W3CDTF">2009-01-22T16:31:16Z</dcterms:created>
  <dcterms:modified xsi:type="dcterms:W3CDTF">2018-01-15T05:36:10Z</dcterms:modified>
</cp:coreProperties>
</file>